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6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3" r:id="rId4"/>
    <p:sldMasterId id="2147483746" r:id="rId5"/>
    <p:sldMasterId id="2147483737" r:id="rId6"/>
    <p:sldMasterId id="2147483740" r:id="rId7"/>
    <p:sldMasterId id="2147483888" r:id="rId8"/>
    <p:sldMasterId id="2147483894" r:id="rId9"/>
    <p:sldMasterId id="2147483903" r:id="rId10"/>
  </p:sldMasterIdLst>
  <p:notesMasterIdLst>
    <p:notesMasterId r:id="rId54"/>
  </p:notesMasterIdLst>
  <p:sldIdLst>
    <p:sldId id="405" r:id="rId11"/>
    <p:sldId id="291" r:id="rId12"/>
    <p:sldId id="314" r:id="rId13"/>
    <p:sldId id="315" r:id="rId14"/>
    <p:sldId id="406" r:id="rId15"/>
    <p:sldId id="369" r:id="rId16"/>
    <p:sldId id="370" r:id="rId17"/>
    <p:sldId id="371" r:id="rId18"/>
    <p:sldId id="417" r:id="rId19"/>
    <p:sldId id="377" r:id="rId20"/>
    <p:sldId id="372" r:id="rId21"/>
    <p:sldId id="373" r:id="rId22"/>
    <p:sldId id="408" r:id="rId23"/>
    <p:sldId id="409" r:id="rId24"/>
    <p:sldId id="374" r:id="rId25"/>
    <p:sldId id="410" r:id="rId26"/>
    <p:sldId id="375" r:id="rId27"/>
    <p:sldId id="380" r:id="rId28"/>
    <p:sldId id="381" r:id="rId29"/>
    <p:sldId id="382" r:id="rId30"/>
    <p:sldId id="387" r:id="rId31"/>
    <p:sldId id="388" r:id="rId32"/>
    <p:sldId id="383" r:id="rId33"/>
    <p:sldId id="384" r:id="rId34"/>
    <p:sldId id="411" r:id="rId35"/>
    <p:sldId id="419" r:id="rId36"/>
    <p:sldId id="385" r:id="rId37"/>
    <p:sldId id="413" r:id="rId38"/>
    <p:sldId id="386" r:id="rId39"/>
    <p:sldId id="391" r:id="rId40"/>
    <p:sldId id="392" r:id="rId41"/>
    <p:sldId id="393" r:id="rId42"/>
    <p:sldId id="401" r:id="rId43"/>
    <p:sldId id="400" r:id="rId44"/>
    <p:sldId id="394" r:id="rId45"/>
    <p:sldId id="395" r:id="rId46"/>
    <p:sldId id="414" r:id="rId47"/>
    <p:sldId id="420" r:id="rId48"/>
    <p:sldId id="415" r:id="rId49"/>
    <p:sldId id="421" r:id="rId50"/>
    <p:sldId id="397" r:id="rId51"/>
    <p:sldId id="416" r:id="rId52"/>
    <p:sldId id="398" r:id="rId5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10AEE1E-4E9B-4FD1-8896-B54ABC0640BC}">
          <p14:sldIdLst>
            <p14:sldId id="405"/>
          </p14:sldIdLst>
        </p14:section>
        <p14:section name="Introduction" id="{877590D7-E045-4878-8718-836E2320B0F4}">
          <p14:sldIdLst>
            <p14:sldId id="291"/>
            <p14:sldId id="314"/>
            <p14:sldId id="315"/>
            <p14:sldId id="406"/>
          </p14:sldIdLst>
        </p14:section>
        <p14:section name="9ST0-01 Q03" id="{D565FAE1-724A-FC4D-A640-C1CC8A3365DD}">
          <p14:sldIdLst>
            <p14:sldId id="369"/>
            <p14:sldId id="370"/>
            <p14:sldId id="371"/>
            <p14:sldId id="417"/>
            <p14:sldId id="377"/>
            <p14:sldId id="372"/>
            <p14:sldId id="373"/>
            <p14:sldId id="408"/>
            <p14:sldId id="409"/>
            <p14:sldId id="374"/>
            <p14:sldId id="410"/>
            <p14:sldId id="375"/>
          </p14:sldIdLst>
        </p14:section>
        <p14:section name="9ST0-01 Q05" id="{3700BB14-AF45-5147-BEDB-74BB32AFFCBF}">
          <p14:sldIdLst>
            <p14:sldId id="380"/>
            <p14:sldId id="381"/>
            <p14:sldId id="382"/>
            <p14:sldId id="387"/>
            <p14:sldId id="388"/>
            <p14:sldId id="383"/>
            <p14:sldId id="384"/>
            <p14:sldId id="411"/>
            <p14:sldId id="419"/>
            <p14:sldId id="385"/>
            <p14:sldId id="413"/>
            <p14:sldId id="386"/>
          </p14:sldIdLst>
        </p14:section>
        <p14:section name="9ST0-01 Q06" id="{165C9FF5-A4CA-774C-9D0C-62ADD7BC258B}">
          <p14:sldIdLst>
            <p14:sldId id="391"/>
            <p14:sldId id="392"/>
            <p14:sldId id="393"/>
            <p14:sldId id="401"/>
            <p14:sldId id="400"/>
            <p14:sldId id="394"/>
            <p14:sldId id="395"/>
            <p14:sldId id="414"/>
            <p14:sldId id="420"/>
            <p14:sldId id="415"/>
            <p14:sldId id="421"/>
            <p14:sldId id="397"/>
            <p14:sldId id="416"/>
            <p14:sldId id="39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D7A4832-3779-B324-2AE8-E4860760C674}" name="Isobel Oakley" initials="IO" userId="S::isobel.oakley@pearson.com::704bc660-153e-492f-aa4a-600ba6caf63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D200"/>
    <a:srgbClr val="003057"/>
    <a:srgbClr val="79A9D5"/>
    <a:srgbClr val="D0BBE0"/>
    <a:srgbClr val="B3DBD2"/>
    <a:srgbClr val="CABBDD"/>
    <a:srgbClr val="CFBDDD"/>
    <a:srgbClr val="9DC42E"/>
    <a:srgbClr val="56B9CA"/>
    <a:srgbClr val="D8DB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360358-EEB3-4706-AB37-542752605472}" v="158" dt="2024-09-24T07:32:32.6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666" autoAdjust="0"/>
    <p:restoredTop sz="92062"/>
  </p:normalViewPr>
  <p:slideViewPr>
    <p:cSldViewPr snapToGrid="0">
      <p:cViewPr varScale="1">
        <p:scale>
          <a:sx n="100" d="100"/>
          <a:sy n="100" d="100"/>
        </p:scale>
        <p:origin x="18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slide" Target="slides/slide40.xml"/><Relationship Id="rId55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slide" Target="slides/slide43.xml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61" Type="http://schemas.microsoft.com/office/2018/10/relationships/authors" Target="authors.xml"/><Relationship Id="rId19" Type="http://schemas.openxmlformats.org/officeDocument/2006/relationships/slide" Target="slides/slide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viewProps" Target="viewProps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41.xml"/><Relationship Id="rId3" Type="http://schemas.openxmlformats.org/officeDocument/2006/relationships/customXml" Target="../customXml/item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59" Type="http://schemas.microsoft.com/office/2016/11/relationships/changesInfo" Target="changesInfos/changesInfo1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slide" Target="slides/slide42.xml"/><Relationship Id="rId6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clark926@gmail.com" userId="S::urn:spo:guest#emmaclark926@gmail.com::" providerId="AD" clId="Web-{0F8537A1-D0D4-FE45-6349-4A65672DAB99}"/>
    <pc:docChg chg="modSld">
      <pc:chgData name="emmaclark926@gmail.com" userId="S::urn:spo:guest#emmaclark926@gmail.com::" providerId="AD" clId="Web-{0F8537A1-D0D4-FE45-6349-4A65672DAB99}" dt="2024-09-15T07:59:32.819" v="3" actId="20577"/>
      <pc:docMkLst>
        <pc:docMk/>
      </pc:docMkLst>
      <pc:sldChg chg="modSp">
        <pc:chgData name="emmaclark926@gmail.com" userId="S::urn:spo:guest#emmaclark926@gmail.com::" providerId="AD" clId="Web-{0F8537A1-D0D4-FE45-6349-4A65672DAB99}" dt="2024-09-15T07:59:32.819" v="3" actId="20577"/>
        <pc:sldMkLst>
          <pc:docMk/>
          <pc:sldMk cId="2203223160" sldId="291"/>
        </pc:sldMkLst>
        <pc:spChg chg="mod">
          <ac:chgData name="emmaclark926@gmail.com" userId="S::urn:spo:guest#emmaclark926@gmail.com::" providerId="AD" clId="Web-{0F8537A1-D0D4-FE45-6349-4A65672DAB99}" dt="2024-09-15T07:59:32.819" v="3" actId="20577"/>
          <ac:spMkLst>
            <pc:docMk/>
            <pc:sldMk cId="2203223160" sldId="291"/>
            <ac:spMk id="5" creationId="{95B434A7-C562-C217-3A00-E17FF63784D4}"/>
          </ac:spMkLst>
        </pc:spChg>
      </pc:sldChg>
    </pc:docChg>
  </pc:docChgLst>
  <pc:docChgLst>
    <pc:chgData name="Stuart Bullock" userId="0636eceb-0e3f-43f1-bd57-e9e70908cb34" providerId="ADAL" clId="{68360358-EEB3-4706-AB37-542752605472}"/>
    <pc:docChg chg="undo custSel modSld">
      <pc:chgData name="Stuart Bullock" userId="0636eceb-0e3f-43f1-bd57-e9e70908cb34" providerId="ADAL" clId="{68360358-EEB3-4706-AB37-542752605472}" dt="2024-09-24T07:32:32.678" v="429" actId="20577"/>
      <pc:docMkLst>
        <pc:docMk/>
      </pc:docMkLst>
      <pc:sldChg chg="addSp delSp modSp mod">
        <pc:chgData name="Stuart Bullock" userId="0636eceb-0e3f-43f1-bd57-e9e70908cb34" providerId="ADAL" clId="{68360358-EEB3-4706-AB37-542752605472}" dt="2024-09-18T13:48:41.510" v="96"/>
        <pc:sldMkLst>
          <pc:docMk/>
          <pc:sldMk cId="2203223160" sldId="291"/>
        </pc:sldMkLst>
        <pc:spChg chg="mod">
          <ac:chgData name="Stuart Bullock" userId="0636eceb-0e3f-43f1-bd57-e9e70908cb34" providerId="ADAL" clId="{68360358-EEB3-4706-AB37-542752605472}" dt="2024-09-18T13:48:41.510" v="96"/>
          <ac:spMkLst>
            <pc:docMk/>
            <pc:sldMk cId="2203223160" sldId="291"/>
            <ac:spMk id="5" creationId="{95B434A7-C562-C217-3A00-E17FF63784D4}"/>
          </ac:spMkLst>
        </pc:spChg>
        <pc:graphicFrameChg chg="add del mod">
          <ac:chgData name="Stuart Bullock" userId="0636eceb-0e3f-43f1-bd57-e9e70908cb34" providerId="ADAL" clId="{68360358-EEB3-4706-AB37-542752605472}" dt="2024-09-18T13:48:32.552" v="91"/>
          <ac:graphicFrameMkLst>
            <pc:docMk/>
            <pc:sldMk cId="2203223160" sldId="291"/>
            <ac:graphicFrameMk id="2" creationId="{4D305847-9A65-2EE6-F253-D90EDB0A8BC3}"/>
          </ac:graphicFrameMkLst>
        </pc:graphicFrameChg>
      </pc:sldChg>
      <pc:sldChg chg="addSp modSp mod">
        <pc:chgData name="Stuart Bullock" userId="0636eceb-0e3f-43f1-bd57-e9e70908cb34" providerId="ADAL" clId="{68360358-EEB3-4706-AB37-542752605472}" dt="2024-09-19T13:47:10.280" v="218" actId="14100"/>
        <pc:sldMkLst>
          <pc:docMk/>
          <pc:sldMk cId="425712136" sldId="314"/>
        </pc:sldMkLst>
        <pc:spChg chg="add mod">
          <ac:chgData name="Stuart Bullock" userId="0636eceb-0e3f-43f1-bd57-e9e70908cb34" providerId="ADAL" clId="{68360358-EEB3-4706-AB37-542752605472}" dt="2024-09-19T13:47:10.280" v="218" actId="14100"/>
          <ac:spMkLst>
            <pc:docMk/>
            <pc:sldMk cId="425712136" sldId="314"/>
            <ac:spMk id="2" creationId="{EA77FC27-BB1F-3FCA-6974-8FECD7C17616}"/>
          </ac:spMkLst>
        </pc:spChg>
        <pc:spChg chg="mod">
          <ac:chgData name="Stuart Bullock" userId="0636eceb-0e3f-43f1-bd57-e9e70908cb34" providerId="ADAL" clId="{68360358-EEB3-4706-AB37-542752605472}" dt="2024-09-18T13:48:47.588" v="98"/>
          <ac:spMkLst>
            <pc:docMk/>
            <pc:sldMk cId="425712136" sldId="314"/>
            <ac:spMk id="6" creationId="{9053D151-1B7E-72BA-E813-CE2860623B67}"/>
          </ac:spMkLst>
        </pc:spChg>
        <pc:spChg chg="mod">
          <ac:chgData name="Stuart Bullock" userId="0636eceb-0e3f-43f1-bd57-e9e70908cb34" providerId="ADAL" clId="{68360358-EEB3-4706-AB37-542752605472}" dt="2024-09-18T13:48:50.683" v="99" actId="1076"/>
          <ac:spMkLst>
            <pc:docMk/>
            <pc:sldMk cId="425712136" sldId="314"/>
            <ac:spMk id="7" creationId="{6E8694D7-B8F6-737A-F88D-ED485A4CCD0A}"/>
          </ac:spMkLst>
        </pc:spChg>
      </pc:sldChg>
      <pc:sldChg chg="addSp modSp mod">
        <pc:chgData name="Stuart Bullock" userId="0636eceb-0e3f-43f1-bd57-e9e70908cb34" providerId="ADAL" clId="{68360358-EEB3-4706-AB37-542752605472}" dt="2024-09-19T13:47:20.738" v="220"/>
        <pc:sldMkLst>
          <pc:docMk/>
          <pc:sldMk cId="3416824001" sldId="315"/>
        </pc:sldMkLst>
        <pc:spChg chg="add mod">
          <ac:chgData name="Stuart Bullock" userId="0636eceb-0e3f-43f1-bd57-e9e70908cb34" providerId="ADAL" clId="{68360358-EEB3-4706-AB37-542752605472}" dt="2024-09-19T13:47:20.738" v="220"/>
          <ac:spMkLst>
            <pc:docMk/>
            <pc:sldMk cId="3416824001" sldId="315"/>
            <ac:spMk id="3" creationId="{3A2839B2-3C07-7C32-53B9-F6692D864582}"/>
          </ac:spMkLst>
        </pc:spChg>
      </pc:sldChg>
      <pc:sldChg chg="addSp modSp modNotes modNotesTx">
        <pc:chgData name="Stuart Bullock" userId="0636eceb-0e3f-43f1-bd57-e9e70908cb34" providerId="ADAL" clId="{68360358-EEB3-4706-AB37-542752605472}" dt="2024-09-19T13:47:31.249" v="221"/>
        <pc:sldMkLst>
          <pc:docMk/>
          <pc:sldMk cId="1838153574" sldId="371"/>
        </pc:sldMkLst>
        <pc:spChg chg="add mod">
          <ac:chgData name="Stuart Bullock" userId="0636eceb-0e3f-43f1-bd57-e9e70908cb34" providerId="ADAL" clId="{68360358-EEB3-4706-AB37-542752605472}" dt="2024-09-19T13:47:31.249" v="221"/>
          <ac:spMkLst>
            <pc:docMk/>
            <pc:sldMk cId="1838153574" sldId="371"/>
            <ac:spMk id="5" creationId="{7B9E9184-4DC0-DB96-01CE-E5AEB6993DEA}"/>
          </ac:spMkLst>
        </pc:spChg>
      </pc:sldChg>
      <pc:sldChg chg="modSp">
        <pc:chgData name="Stuart Bullock" userId="0636eceb-0e3f-43f1-bd57-e9e70908cb34" providerId="ADAL" clId="{68360358-EEB3-4706-AB37-542752605472}" dt="2024-09-24T07:29:23.578" v="344" actId="20577"/>
        <pc:sldMkLst>
          <pc:docMk/>
          <pc:sldMk cId="3279094274" sldId="373"/>
        </pc:sldMkLst>
        <pc:spChg chg="mod">
          <ac:chgData name="Stuart Bullock" userId="0636eceb-0e3f-43f1-bd57-e9e70908cb34" providerId="ADAL" clId="{68360358-EEB3-4706-AB37-542752605472}" dt="2024-09-24T07:29:09.745" v="341" actId="6549"/>
          <ac:spMkLst>
            <pc:docMk/>
            <pc:sldMk cId="3279094274" sldId="373"/>
            <ac:spMk id="23" creationId="{8AF8485C-A855-CB7A-A9FB-E2D2452922A7}"/>
          </ac:spMkLst>
        </pc:spChg>
        <pc:spChg chg="mod">
          <ac:chgData name="Stuart Bullock" userId="0636eceb-0e3f-43f1-bd57-e9e70908cb34" providerId="ADAL" clId="{68360358-EEB3-4706-AB37-542752605472}" dt="2024-09-18T14:00:39.278" v="171" actId="114"/>
          <ac:spMkLst>
            <pc:docMk/>
            <pc:sldMk cId="3279094274" sldId="373"/>
            <ac:spMk id="28" creationId="{FF8B9AE3-380A-B58C-31E0-9CD3921372E4}"/>
          </ac:spMkLst>
        </pc:spChg>
        <pc:spChg chg="mod">
          <ac:chgData name="Stuart Bullock" userId="0636eceb-0e3f-43f1-bd57-e9e70908cb34" providerId="ADAL" clId="{68360358-EEB3-4706-AB37-542752605472}" dt="2024-09-18T14:00:02.935" v="162" actId="114"/>
          <ac:spMkLst>
            <pc:docMk/>
            <pc:sldMk cId="3279094274" sldId="373"/>
            <ac:spMk id="30" creationId="{F1001A50-8E6F-A951-0D38-CE0355750FE1}"/>
          </ac:spMkLst>
        </pc:spChg>
        <pc:spChg chg="mod">
          <ac:chgData name="Stuart Bullock" userId="0636eceb-0e3f-43f1-bd57-e9e70908cb34" providerId="ADAL" clId="{68360358-EEB3-4706-AB37-542752605472}" dt="2024-09-24T07:29:16.544" v="342" actId="20577"/>
          <ac:spMkLst>
            <pc:docMk/>
            <pc:sldMk cId="3279094274" sldId="373"/>
            <ac:spMk id="33" creationId="{9C2E67C2-A438-1D79-8E59-D3C0304CE85B}"/>
          </ac:spMkLst>
        </pc:spChg>
        <pc:spChg chg="mod">
          <ac:chgData name="Stuart Bullock" userId="0636eceb-0e3f-43f1-bd57-e9e70908cb34" providerId="ADAL" clId="{68360358-EEB3-4706-AB37-542752605472}" dt="2024-09-24T07:29:23.578" v="344" actId="20577"/>
          <ac:spMkLst>
            <pc:docMk/>
            <pc:sldMk cId="3279094274" sldId="373"/>
            <ac:spMk id="53" creationId="{E932C97E-C416-703E-7ED8-931AC833E996}"/>
          </ac:spMkLst>
        </pc:spChg>
      </pc:sldChg>
      <pc:sldChg chg="addSp delSp modSp mod">
        <pc:chgData name="Stuart Bullock" userId="0636eceb-0e3f-43f1-bd57-e9e70908cb34" providerId="ADAL" clId="{68360358-EEB3-4706-AB37-542752605472}" dt="2024-09-24T07:30:04.218" v="353" actId="114"/>
        <pc:sldMkLst>
          <pc:docMk/>
          <pc:sldMk cId="745783152" sldId="374"/>
        </pc:sldMkLst>
        <pc:spChg chg="add mod">
          <ac:chgData name="Stuart Bullock" userId="0636eceb-0e3f-43f1-bd57-e9e70908cb34" providerId="ADAL" clId="{68360358-EEB3-4706-AB37-542752605472}" dt="2024-09-24T07:30:04.218" v="353" actId="114"/>
          <ac:spMkLst>
            <pc:docMk/>
            <pc:sldMk cId="745783152" sldId="374"/>
            <ac:spMk id="4" creationId="{8BA2AE7F-08B2-0818-26DB-7F3043D52322}"/>
          </ac:spMkLst>
        </pc:spChg>
        <pc:spChg chg="add del">
          <ac:chgData name="Stuart Bullock" userId="0636eceb-0e3f-43f1-bd57-e9e70908cb34" providerId="ADAL" clId="{68360358-EEB3-4706-AB37-542752605472}" dt="2024-09-18T13:49:46.488" v="111"/>
          <ac:spMkLst>
            <pc:docMk/>
            <pc:sldMk cId="745783152" sldId="374"/>
            <ac:spMk id="6" creationId="{D29F11B0-D7EE-8B4C-C2AD-C219CC6E7061}"/>
          </ac:spMkLst>
        </pc:spChg>
        <pc:spChg chg="add mod">
          <ac:chgData name="Stuart Bullock" userId="0636eceb-0e3f-43f1-bd57-e9e70908cb34" providerId="ADAL" clId="{68360358-EEB3-4706-AB37-542752605472}" dt="2024-09-18T13:50:01.117" v="113" actId="1076"/>
          <ac:spMkLst>
            <pc:docMk/>
            <pc:sldMk cId="745783152" sldId="374"/>
            <ac:spMk id="7" creationId="{1D1ED07F-5C28-6E96-1385-DB10CFB3CCF7}"/>
          </ac:spMkLst>
        </pc:spChg>
        <pc:graphicFrameChg chg="add del mod">
          <ac:chgData name="Stuart Bullock" userId="0636eceb-0e3f-43f1-bd57-e9e70908cb34" providerId="ADAL" clId="{68360358-EEB3-4706-AB37-542752605472}" dt="2024-09-18T07:58:16.290" v="3"/>
          <ac:graphicFrameMkLst>
            <pc:docMk/>
            <pc:sldMk cId="745783152" sldId="374"/>
            <ac:graphicFrameMk id="5" creationId="{978FACC0-A54A-80E1-6666-CAA3DD4E3908}"/>
          </ac:graphicFrameMkLst>
        </pc:graphicFrameChg>
      </pc:sldChg>
      <pc:sldChg chg="addSp modSp modNotes modNotesTx">
        <pc:chgData name="Stuart Bullock" userId="0636eceb-0e3f-43f1-bd57-e9e70908cb34" providerId="ADAL" clId="{68360358-EEB3-4706-AB37-542752605472}" dt="2024-09-19T13:47:32.805" v="223"/>
        <pc:sldMkLst>
          <pc:docMk/>
          <pc:sldMk cId="2142702155" sldId="377"/>
        </pc:sldMkLst>
        <pc:spChg chg="add mod">
          <ac:chgData name="Stuart Bullock" userId="0636eceb-0e3f-43f1-bd57-e9e70908cb34" providerId="ADAL" clId="{68360358-EEB3-4706-AB37-542752605472}" dt="2024-09-19T13:47:32.805" v="223"/>
          <ac:spMkLst>
            <pc:docMk/>
            <pc:sldMk cId="2142702155" sldId="377"/>
            <ac:spMk id="5" creationId="{5371EA71-927D-3C12-8D7F-604A5CCBBB17}"/>
          </ac:spMkLst>
        </pc:spChg>
      </pc:sldChg>
      <pc:sldChg chg="modNotes modNotesTx">
        <pc:chgData name="Stuart Bullock" userId="0636eceb-0e3f-43f1-bd57-e9e70908cb34" providerId="ADAL" clId="{68360358-EEB3-4706-AB37-542752605472}" dt="2024-09-18T13:59:32.742" v="142"/>
        <pc:sldMkLst>
          <pc:docMk/>
          <pc:sldMk cId="2427829140" sldId="382"/>
        </pc:sldMkLst>
      </pc:sldChg>
      <pc:sldChg chg="modSp">
        <pc:chgData name="Stuart Bullock" userId="0636eceb-0e3f-43f1-bd57-e9e70908cb34" providerId="ADAL" clId="{68360358-EEB3-4706-AB37-542752605472}" dt="2024-09-24T07:30:25.759" v="355" actId="20577"/>
        <pc:sldMkLst>
          <pc:docMk/>
          <pc:sldMk cId="2181908553" sldId="384"/>
        </pc:sldMkLst>
        <pc:spChg chg="mod">
          <ac:chgData name="Stuart Bullock" userId="0636eceb-0e3f-43f1-bd57-e9e70908cb34" providerId="ADAL" clId="{68360358-EEB3-4706-AB37-542752605472}" dt="2024-09-24T07:30:21.501" v="354" actId="20577"/>
          <ac:spMkLst>
            <pc:docMk/>
            <pc:sldMk cId="2181908553" sldId="384"/>
            <ac:spMk id="17" creationId="{8D634D50-A30F-703F-4E6C-C40396CEFE94}"/>
          </ac:spMkLst>
        </pc:spChg>
        <pc:spChg chg="mod">
          <ac:chgData name="Stuart Bullock" userId="0636eceb-0e3f-43f1-bd57-e9e70908cb34" providerId="ADAL" clId="{68360358-EEB3-4706-AB37-542752605472}" dt="2024-09-24T07:30:25.759" v="355" actId="20577"/>
          <ac:spMkLst>
            <pc:docMk/>
            <pc:sldMk cId="2181908553" sldId="384"/>
            <ac:spMk id="24" creationId="{FA42EBDF-9EFD-572A-035F-7B5036733B60}"/>
          </ac:spMkLst>
        </pc:spChg>
      </pc:sldChg>
      <pc:sldChg chg="addSp delSp modSp mod">
        <pc:chgData name="Stuart Bullock" userId="0636eceb-0e3f-43f1-bd57-e9e70908cb34" providerId="ADAL" clId="{68360358-EEB3-4706-AB37-542752605472}" dt="2024-09-18T14:01:53.512" v="187" actId="20577"/>
        <pc:sldMkLst>
          <pc:docMk/>
          <pc:sldMk cId="2167686177" sldId="385"/>
        </pc:sldMkLst>
        <pc:spChg chg="add mod">
          <ac:chgData name="Stuart Bullock" userId="0636eceb-0e3f-43f1-bd57-e9e70908cb34" providerId="ADAL" clId="{68360358-EEB3-4706-AB37-542752605472}" dt="2024-09-18T14:01:53.512" v="187" actId="20577"/>
          <ac:spMkLst>
            <pc:docMk/>
            <pc:sldMk cId="2167686177" sldId="385"/>
            <ac:spMk id="4" creationId="{EEF12339-F158-C29E-61BD-C13EF4294D94}"/>
          </ac:spMkLst>
        </pc:spChg>
        <pc:spChg chg="add mod">
          <ac:chgData name="Stuart Bullock" userId="0636eceb-0e3f-43f1-bd57-e9e70908cb34" providerId="ADAL" clId="{68360358-EEB3-4706-AB37-542752605472}" dt="2024-09-18T13:50:05.347" v="114"/>
          <ac:spMkLst>
            <pc:docMk/>
            <pc:sldMk cId="2167686177" sldId="385"/>
            <ac:spMk id="5" creationId="{FAC840D3-5EC9-8738-88BB-D1B4F79D8990}"/>
          </ac:spMkLst>
        </pc:spChg>
        <pc:graphicFrameChg chg="add del mod">
          <ac:chgData name="Stuart Bullock" userId="0636eceb-0e3f-43f1-bd57-e9e70908cb34" providerId="ADAL" clId="{68360358-EEB3-4706-AB37-542752605472}" dt="2024-09-18T08:00:52.348" v="35"/>
          <ac:graphicFrameMkLst>
            <pc:docMk/>
            <pc:sldMk cId="2167686177" sldId="385"/>
            <ac:graphicFrameMk id="5" creationId="{BCD095B4-D57C-8EF5-19A8-8C31BB762B97}"/>
          </ac:graphicFrameMkLst>
        </pc:graphicFrameChg>
      </pc:sldChg>
      <pc:sldChg chg="modNotes modNotesTx">
        <pc:chgData name="Stuart Bullock" userId="0636eceb-0e3f-43f1-bd57-e9e70908cb34" providerId="ADAL" clId="{68360358-EEB3-4706-AB37-542752605472}" dt="2024-09-18T13:59:33.904" v="146"/>
        <pc:sldMkLst>
          <pc:docMk/>
          <pc:sldMk cId="1693899022" sldId="387"/>
        </pc:sldMkLst>
      </pc:sldChg>
      <pc:sldChg chg="modNotes modNotesTx">
        <pc:chgData name="Stuart Bullock" userId="0636eceb-0e3f-43f1-bd57-e9e70908cb34" providerId="ADAL" clId="{68360358-EEB3-4706-AB37-542752605472}" dt="2024-09-18T13:59:35.210" v="150"/>
        <pc:sldMkLst>
          <pc:docMk/>
          <pc:sldMk cId="1281328136" sldId="388"/>
        </pc:sldMkLst>
      </pc:sldChg>
      <pc:sldChg chg="modNotes modNotesTx">
        <pc:chgData name="Stuart Bullock" userId="0636eceb-0e3f-43f1-bd57-e9e70908cb34" providerId="ADAL" clId="{68360358-EEB3-4706-AB37-542752605472}" dt="2024-09-18T14:02:07.947" v="190"/>
        <pc:sldMkLst>
          <pc:docMk/>
          <pc:sldMk cId="1304630415" sldId="393"/>
        </pc:sldMkLst>
      </pc:sldChg>
      <pc:sldChg chg="modSp mod">
        <pc:chgData name="Stuart Bullock" userId="0636eceb-0e3f-43f1-bd57-e9e70908cb34" providerId="ADAL" clId="{68360358-EEB3-4706-AB37-542752605472}" dt="2024-09-24T07:31:44.300" v="411" actId="1035"/>
        <pc:sldMkLst>
          <pc:docMk/>
          <pc:sldMk cId="3735326231" sldId="395"/>
        </pc:sldMkLst>
        <pc:spChg chg="mod">
          <ac:chgData name="Stuart Bullock" userId="0636eceb-0e3f-43f1-bd57-e9e70908cb34" providerId="ADAL" clId="{68360358-EEB3-4706-AB37-542752605472}" dt="2024-09-24T07:31:05.336" v="359" actId="6549"/>
          <ac:spMkLst>
            <pc:docMk/>
            <pc:sldMk cId="3735326231" sldId="395"/>
            <ac:spMk id="16" creationId="{3295BBD4-FA03-DB2A-E1E2-D8E599668134}"/>
          </ac:spMkLst>
        </pc:spChg>
        <pc:spChg chg="mod">
          <ac:chgData name="Stuart Bullock" userId="0636eceb-0e3f-43f1-bd57-e9e70908cb34" providerId="ADAL" clId="{68360358-EEB3-4706-AB37-542752605472}" dt="2024-09-24T07:31:07.597" v="361" actId="20577"/>
          <ac:spMkLst>
            <pc:docMk/>
            <pc:sldMk cId="3735326231" sldId="395"/>
            <ac:spMk id="18" creationId="{3EDE0958-C747-167A-B81A-C98062498EE7}"/>
          </ac:spMkLst>
        </pc:spChg>
        <pc:spChg chg="mod">
          <ac:chgData name="Stuart Bullock" userId="0636eceb-0e3f-43f1-bd57-e9e70908cb34" providerId="ADAL" clId="{68360358-EEB3-4706-AB37-542752605472}" dt="2024-09-24T07:31:33.563" v="386" actId="1035"/>
          <ac:spMkLst>
            <pc:docMk/>
            <pc:sldMk cId="3735326231" sldId="395"/>
            <ac:spMk id="23" creationId="{3EEBC6A5-5C82-7559-FC3C-96A7EAED064A}"/>
          </ac:spMkLst>
        </pc:spChg>
        <pc:spChg chg="mod">
          <ac:chgData name="Stuart Bullock" userId="0636eceb-0e3f-43f1-bd57-e9e70908cb34" providerId="ADAL" clId="{68360358-EEB3-4706-AB37-542752605472}" dt="2024-09-24T07:31:40.578" v="401" actId="1035"/>
          <ac:spMkLst>
            <pc:docMk/>
            <pc:sldMk cId="3735326231" sldId="395"/>
            <ac:spMk id="25" creationId="{6DFFC241-F012-354F-65E8-D0003C499178}"/>
          </ac:spMkLst>
        </pc:spChg>
        <pc:spChg chg="mod">
          <ac:chgData name="Stuart Bullock" userId="0636eceb-0e3f-43f1-bd57-e9e70908cb34" providerId="ADAL" clId="{68360358-EEB3-4706-AB37-542752605472}" dt="2024-09-24T07:31:44.300" v="411" actId="1035"/>
          <ac:spMkLst>
            <pc:docMk/>
            <pc:sldMk cId="3735326231" sldId="395"/>
            <ac:spMk id="26" creationId="{604E52B9-5D55-BA0C-7FA2-9EF8E490E889}"/>
          </ac:spMkLst>
        </pc:spChg>
        <pc:spChg chg="mod">
          <ac:chgData name="Stuart Bullock" userId="0636eceb-0e3f-43f1-bd57-e9e70908cb34" providerId="ADAL" clId="{68360358-EEB3-4706-AB37-542752605472}" dt="2024-09-24T07:31:17.705" v="364" actId="20577"/>
          <ac:spMkLst>
            <pc:docMk/>
            <pc:sldMk cId="3735326231" sldId="395"/>
            <ac:spMk id="29" creationId="{372C3CEA-1E92-44B8-6780-6A99FABED44D}"/>
          </ac:spMkLst>
        </pc:spChg>
        <pc:spChg chg="mod">
          <ac:chgData name="Stuart Bullock" userId="0636eceb-0e3f-43f1-bd57-e9e70908cb34" providerId="ADAL" clId="{68360358-EEB3-4706-AB37-542752605472}" dt="2024-09-24T07:31:20.537" v="366" actId="20577"/>
          <ac:spMkLst>
            <pc:docMk/>
            <pc:sldMk cId="3735326231" sldId="395"/>
            <ac:spMk id="31" creationId="{33862C96-AFA5-9C74-8AE4-1653C782B5EF}"/>
          </ac:spMkLst>
        </pc:spChg>
      </pc:sldChg>
      <pc:sldChg chg="addSp delSp modSp mod">
        <pc:chgData name="Stuart Bullock" userId="0636eceb-0e3f-43f1-bd57-e9e70908cb34" providerId="ADAL" clId="{68360358-EEB3-4706-AB37-542752605472}" dt="2024-09-18T14:03:25.584" v="212" actId="6549"/>
        <pc:sldMkLst>
          <pc:docMk/>
          <pc:sldMk cId="4186714377" sldId="397"/>
        </pc:sldMkLst>
        <pc:spChg chg="add mod">
          <ac:chgData name="Stuart Bullock" userId="0636eceb-0e3f-43f1-bd57-e9e70908cb34" providerId="ADAL" clId="{68360358-EEB3-4706-AB37-542752605472}" dt="2024-09-18T14:03:25.584" v="212" actId="6549"/>
          <ac:spMkLst>
            <pc:docMk/>
            <pc:sldMk cId="4186714377" sldId="397"/>
            <ac:spMk id="3" creationId="{E7AF03E8-47C8-3058-95A7-CD012319F4E4}"/>
          </ac:spMkLst>
        </pc:spChg>
        <pc:spChg chg="add mod">
          <ac:chgData name="Stuart Bullock" userId="0636eceb-0e3f-43f1-bd57-e9e70908cb34" providerId="ADAL" clId="{68360358-EEB3-4706-AB37-542752605472}" dt="2024-09-18T13:50:09.371" v="115"/>
          <ac:spMkLst>
            <pc:docMk/>
            <pc:sldMk cId="4186714377" sldId="397"/>
            <ac:spMk id="5" creationId="{DCDCAB91-F0A5-11D8-8C80-A6B10058E643}"/>
          </ac:spMkLst>
        </pc:spChg>
        <pc:graphicFrameChg chg="add del mod">
          <ac:chgData name="Stuart Bullock" userId="0636eceb-0e3f-43f1-bd57-e9e70908cb34" providerId="ADAL" clId="{68360358-EEB3-4706-AB37-542752605472}" dt="2024-09-18T08:02:01.481" v="64"/>
          <ac:graphicFrameMkLst>
            <pc:docMk/>
            <pc:sldMk cId="4186714377" sldId="397"/>
            <ac:graphicFrameMk id="5" creationId="{BABD7F8B-8C5B-670C-9228-7E873A980929}"/>
          </ac:graphicFrameMkLst>
        </pc:graphicFrameChg>
      </pc:sldChg>
      <pc:sldChg chg="modNotes modNotesTx">
        <pc:chgData name="Stuart Bullock" userId="0636eceb-0e3f-43f1-bd57-e9e70908cb34" providerId="ADAL" clId="{68360358-EEB3-4706-AB37-542752605472}" dt="2024-09-18T13:59:46.357" v="161"/>
        <pc:sldMkLst>
          <pc:docMk/>
          <pc:sldMk cId="1359342359" sldId="400"/>
        </pc:sldMkLst>
      </pc:sldChg>
      <pc:sldChg chg="modNotes modNotesTx">
        <pc:chgData name="Stuart Bullock" userId="0636eceb-0e3f-43f1-bd57-e9e70908cb34" providerId="ADAL" clId="{68360358-EEB3-4706-AB37-542752605472}" dt="2024-09-18T13:59:44.160" v="157"/>
        <pc:sldMkLst>
          <pc:docMk/>
          <pc:sldMk cId="1453920903" sldId="401"/>
        </pc:sldMkLst>
      </pc:sldChg>
      <pc:sldChg chg="modSp mod">
        <pc:chgData name="Stuart Bullock" userId="0636eceb-0e3f-43f1-bd57-e9e70908cb34" providerId="ADAL" clId="{68360358-EEB3-4706-AB37-542752605472}" dt="2024-09-19T14:04:53.513" v="340" actId="20577"/>
        <pc:sldMkLst>
          <pc:docMk/>
          <pc:sldMk cId="884304543" sldId="406"/>
        </pc:sldMkLst>
        <pc:graphicFrameChg chg="modGraphic">
          <ac:chgData name="Stuart Bullock" userId="0636eceb-0e3f-43f1-bd57-e9e70908cb34" providerId="ADAL" clId="{68360358-EEB3-4706-AB37-542752605472}" dt="2024-09-19T14:04:53.513" v="340" actId="20577"/>
          <ac:graphicFrameMkLst>
            <pc:docMk/>
            <pc:sldMk cId="884304543" sldId="406"/>
            <ac:graphicFrameMk id="2" creationId="{E1043316-5D0E-45E3-68EB-71EF6879BFF3}"/>
          </ac:graphicFrameMkLst>
        </pc:graphicFrameChg>
      </pc:sldChg>
      <pc:sldChg chg="modSp">
        <pc:chgData name="Stuart Bullock" userId="0636eceb-0e3f-43f1-bd57-e9e70908cb34" providerId="ADAL" clId="{68360358-EEB3-4706-AB37-542752605472}" dt="2024-09-24T07:29:36.526" v="349" actId="20577"/>
        <pc:sldMkLst>
          <pc:docMk/>
          <pc:sldMk cId="2997482757" sldId="408"/>
        </pc:sldMkLst>
        <pc:spChg chg="mod">
          <ac:chgData name="Stuart Bullock" userId="0636eceb-0e3f-43f1-bd57-e9e70908cb34" providerId="ADAL" clId="{68360358-EEB3-4706-AB37-542752605472}" dt="2024-09-24T07:29:29.824" v="346" actId="20577"/>
          <ac:spMkLst>
            <pc:docMk/>
            <pc:sldMk cId="2997482757" sldId="408"/>
            <ac:spMk id="23" creationId="{E949F974-4A32-E6A8-9936-9ADA22BD538D}"/>
          </ac:spMkLst>
        </pc:spChg>
        <pc:spChg chg="mod">
          <ac:chgData name="Stuart Bullock" userId="0636eceb-0e3f-43f1-bd57-e9e70908cb34" providerId="ADAL" clId="{68360358-EEB3-4706-AB37-542752605472}" dt="2024-09-18T14:00:13.965" v="165" actId="114"/>
          <ac:spMkLst>
            <pc:docMk/>
            <pc:sldMk cId="2997482757" sldId="408"/>
            <ac:spMk id="28" creationId="{5D9ACDBC-18FD-72EA-858E-B049E5AA0B42}"/>
          </ac:spMkLst>
        </pc:spChg>
        <pc:spChg chg="mod">
          <ac:chgData name="Stuart Bullock" userId="0636eceb-0e3f-43f1-bd57-e9e70908cb34" providerId="ADAL" clId="{68360358-EEB3-4706-AB37-542752605472}" dt="2024-09-18T14:00:32.116" v="169" actId="114"/>
          <ac:spMkLst>
            <pc:docMk/>
            <pc:sldMk cId="2997482757" sldId="408"/>
            <ac:spMk id="30" creationId="{875F3EE2-11E6-413B-0B10-F0360AFE77B2}"/>
          </ac:spMkLst>
        </pc:spChg>
        <pc:spChg chg="mod">
          <ac:chgData name="Stuart Bullock" userId="0636eceb-0e3f-43f1-bd57-e9e70908cb34" providerId="ADAL" clId="{68360358-EEB3-4706-AB37-542752605472}" dt="2024-09-24T07:29:34.251" v="347" actId="20577"/>
          <ac:spMkLst>
            <pc:docMk/>
            <pc:sldMk cId="2997482757" sldId="408"/>
            <ac:spMk id="33" creationId="{7B4E73AB-5D9B-B897-3654-4C561C3A509C}"/>
          </ac:spMkLst>
        </pc:spChg>
        <pc:spChg chg="mod">
          <ac:chgData name="Stuart Bullock" userId="0636eceb-0e3f-43f1-bd57-e9e70908cb34" providerId="ADAL" clId="{68360358-EEB3-4706-AB37-542752605472}" dt="2024-09-24T07:29:36.526" v="349" actId="20577"/>
          <ac:spMkLst>
            <pc:docMk/>
            <pc:sldMk cId="2997482757" sldId="408"/>
            <ac:spMk id="35" creationId="{C6C09213-CE76-3415-5666-EAAD5A2D10F6}"/>
          </ac:spMkLst>
        </pc:spChg>
      </pc:sldChg>
      <pc:sldChg chg="modSp">
        <pc:chgData name="Stuart Bullock" userId="0636eceb-0e3f-43f1-bd57-e9e70908cb34" providerId="ADAL" clId="{68360358-EEB3-4706-AB37-542752605472}" dt="2024-09-24T07:29:48.459" v="352" actId="20577"/>
        <pc:sldMkLst>
          <pc:docMk/>
          <pc:sldMk cId="3430192229" sldId="409"/>
        </pc:sldMkLst>
        <pc:spChg chg="mod">
          <ac:chgData name="Stuart Bullock" userId="0636eceb-0e3f-43f1-bd57-e9e70908cb34" providerId="ADAL" clId="{68360358-EEB3-4706-AB37-542752605472}" dt="2024-09-18T14:00:49.561" v="172" actId="313"/>
          <ac:spMkLst>
            <pc:docMk/>
            <pc:sldMk cId="3430192229" sldId="409"/>
            <ac:spMk id="20" creationId="{038EA400-CB4B-9DF3-D87A-D2C59CB1FF2C}"/>
          </ac:spMkLst>
        </pc:spChg>
        <pc:spChg chg="mod">
          <ac:chgData name="Stuart Bullock" userId="0636eceb-0e3f-43f1-bd57-e9e70908cb34" providerId="ADAL" clId="{68360358-EEB3-4706-AB37-542752605472}" dt="2024-09-24T07:29:41.863" v="350" actId="6549"/>
          <ac:spMkLst>
            <pc:docMk/>
            <pc:sldMk cId="3430192229" sldId="409"/>
            <ac:spMk id="22" creationId="{4496611A-7720-04A3-C4E0-3FC911DAF13E}"/>
          </ac:spMkLst>
        </pc:spChg>
        <pc:spChg chg="mod">
          <ac:chgData name="Stuart Bullock" userId="0636eceb-0e3f-43f1-bd57-e9e70908cb34" providerId="ADAL" clId="{68360358-EEB3-4706-AB37-542752605472}" dt="2024-09-18T14:00:58.675" v="174" actId="114"/>
          <ac:spMkLst>
            <pc:docMk/>
            <pc:sldMk cId="3430192229" sldId="409"/>
            <ac:spMk id="27" creationId="{1D2E7448-32C4-6F1B-120D-858B0E20B21B}"/>
          </ac:spMkLst>
        </pc:spChg>
        <pc:spChg chg="mod">
          <ac:chgData name="Stuart Bullock" userId="0636eceb-0e3f-43f1-bd57-e9e70908cb34" providerId="ADAL" clId="{68360358-EEB3-4706-AB37-542752605472}" dt="2024-09-18T14:00:25.237" v="168" actId="114"/>
          <ac:spMkLst>
            <pc:docMk/>
            <pc:sldMk cId="3430192229" sldId="409"/>
            <ac:spMk id="29" creationId="{EBCE855B-D501-2606-7763-764DB3EEC924}"/>
          </ac:spMkLst>
        </pc:spChg>
        <pc:spChg chg="mod">
          <ac:chgData name="Stuart Bullock" userId="0636eceb-0e3f-43f1-bd57-e9e70908cb34" providerId="ADAL" clId="{68360358-EEB3-4706-AB37-542752605472}" dt="2024-09-24T07:29:45.900" v="351" actId="20577"/>
          <ac:spMkLst>
            <pc:docMk/>
            <pc:sldMk cId="3430192229" sldId="409"/>
            <ac:spMk id="32" creationId="{A4B32490-05AD-C9EB-478A-60E96F4105CF}"/>
          </ac:spMkLst>
        </pc:spChg>
        <pc:spChg chg="mod">
          <ac:chgData name="Stuart Bullock" userId="0636eceb-0e3f-43f1-bd57-e9e70908cb34" providerId="ADAL" clId="{68360358-EEB3-4706-AB37-542752605472}" dt="2024-09-24T07:29:48.459" v="352" actId="20577"/>
          <ac:spMkLst>
            <pc:docMk/>
            <pc:sldMk cId="3430192229" sldId="409"/>
            <ac:spMk id="34" creationId="{EDEBFD47-BD3E-0262-7A18-E7AEBE8A4072}"/>
          </ac:spMkLst>
        </pc:spChg>
      </pc:sldChg>
      <pc:sldChg chg="addSp delSp modSp mod">
        <pc:chgData name="Stuart Bullock" userId="0636eceb-0e3f-43f1-bd57-e9e70908cb34" providerId="ADAL" clId="{68360358-EEB3-4706-AB37-542752605472}" dt="2024-09-18T14:01:23.298" v="184" actId="6549"/>
        <pc:sldMkLst>
          <pc:docMk/>
          <pc:sldMk cId="2879978222" sldId="410"/>
        </pc:sldMkLst>
        <pc:spChg chg="add mod">
          <ac:chgData name="Stuart Bullock" userId="0636eceb-0e3f-43f1-bd57-e9e70908cb34" providerId="ADAL" clId="{68360358-EEB3-4706-AB37-542752605472}" dt="2024-09-18T14:01:23.298" v="184" actId="6549"/>
          <ac:spMkLst>
            <pc:docMk/>
            <pc:sldMk cId="2879978222" sldId="410"/>
            <ac:spMk id="4" creationId="{F6B512BB-977D-057D-2BE8-F4D63F05553C}"/>
          </ac:spMkLst>
        </pc:spChg>
        <pc:graphicFrameChg chg="add del mod">
          <ac:chgData name="Stuart Bullock" userId="0636eceb-0e3f-43f1-bd57-e9e70908cb34" providerId="ADAL" clId="{68360358-EEB3-4706-AB37-542752605472}" dt="2024-09-18T08:00:40.235" v="29"/>
          <ac:graphicFrameMkLst>
            <pc:docMk/>
            <pc:sldMk cId="2879978222" sldId="410"/>
            <ac:graphicFrameMk id="5" creationId="{E20F3279-A493-A948-7834-61588F0A9C83}"/>
          </ac:graphicFrameMkLst>
        </pc:graphicFrameChg>
      </pc:sldChg>
      <pc:sldChg chg="modSp">
        <pc:chgData name="Stuart Bullock" userId="0636eceb-0e3f-43f1-bd57-e9e70908cb34" providerId="ADAL" clId="{68360358-EEB3-4706-AB37-542752605472}" dt="2024-09-24T07:30:34.135" v="356" actId="20577"/>
        <pc:sldMkLst>
          <pc:docMk/>
          <pc:sldMk cId="1693775841" sldId="411"/>
        </pc:sldMkLst>
        <pc:spChg chg="mod">
          <ac:chgData name="Stuart Bullock" userId="0636eceb-0e3f-43f1-bd57-e9e70908cb34" providerId="ADAL" clId="{68360358-EEB3-4706-AB37-542752605472}" dt="2024-09-24T07:30:34.135" v="356" actId="20577"/>
          <ac:spMkLst>
            <pc:docMk/>
            <pc:sldMk cId="1693775841" sldId="411"/>
            <ac:spMk id="24" creationId="{99EFFC1C-9C8E-B7A8-87A5-633E337029B6}"/>
          </ac:spMkLst>
        </pc:spChg>
      </pc:sldChg>
      <pc:sldChg chg="addSp delSp modSp mod">
        <pc:chgData name="Stuart Bullock" userId="0636eceb-0e3f-43f1-bd57-e9e70908cb34" providerId="ADAL" clId="{68360358-EEB3-4706-AB37-542752605472}" dt="2024-09-18T14:01:56.670" v="189" actId="20577"/>
        <pc:sldMkLst>
          <pc:docMk/>
          <pc:sldMk cId="1779328511" sldId="413"/>
        </pc:sldMkLst>
        <pc:spChg chg="add mod">
          <ac:chgData name="Stuart Bullock" userId="0636eceb-0e3f-43f1-bd57-e9e70908cb34" providerId="ADAL" clId="{68360358-EEB3-4706-AB37-542752605472}" dt="2024-09-18T14:01:56.670" v="189" actId="20577"/>
          <ac:spMkLst>
            <pc:docMk/>
            <pc:sldMk cId="1779328511" sldId="413"/>
            <ac:spMk id="4" creationId="{5B0315D1-3E3B-AB06-DF07-68C55052273B}"/>
          </ac:spMkLst>
        </pc:spChg>
        <pc:graphicFrameChg chg="add del mod">
          <ac:chgData name="Stuart Bullock" userId="0636eceb-0e3f-43f1-bd57-e9e70908cb34" providerId="ADAL" clId="{68360358-EEB3-4706-AB37-542752605472}" dt="2024-09-18T08:01:24.602" v="58"/>
          <ac:graphicFrameMkLst>
            <pc:docMk/>
            <pc:sldMk cId="1779328511" sldId="413"/>
            <ac:graphicFrameMk id="5" creationId="{44AA33D2-0DFE-68FF-067B-1542ECB0641C}"/>
          </ac:graphicFrameMkLst>
        </pc:graphicFrameChg>
      </pc:sldChg>
      <pc:sldChg chg="modSp">
        <pc:chgData name="Stuart Bullock" userId="0636eceb-0e3f-43f1-bd57-e9e70908cb34" providerId="ADAL" clId="{68360358-EEB3-4706-AB37-542752605472}" dt="2024-09-24T07:32:10.562" v="419" actId="20577"/>
        <pc:sldMkLst>
          <pc:docMk/>
          <pc:sldMk cId="3259740591" sldId="414"/>
        </pc:sldMkLst>
        <pc:spChg chg="mod">
          <ac:chgData name="Stuart Bullock" userId="0636eceb-0e3f-43f1-bd57-e9e70908cb34" providerId="ADAL" clId="{68360358-EEB3-4706-AB37-542752605472}" dt="2024-09-24T07:31:53.775" v="412" actId="6549"/>
          <ac:spMkLst>
            <pc:docMk/>
            <pc:sldMk cId="3259740591" sldId="414"/>
            <ac:spMk id="14" creationId="{0B4D6727-C0BF-AC7D-E2D1-3D8F86BFF93F}"/>
          </ac:spMkLst>
        </pc:spChg>
        <pc:spChg chg="mod">
          <ac:chgData name="Stuart Bullock" userId="0636eceb-0e3f-43f1-bd57-e9e70908cb34" providerId="ADAL" clId="{68360358-EEB3-4706-AB37-542752605472}" dt="2024-09-24T07:31:55.378" v="414" actId="20577"/>
          <ac:spMkLst>
            <pc:docMk/>
            <pc:sldMk cId="3259740591" sldId="414"/>
            <ac:spMk id="16" creationId="{80815590-FBFC-DBD3-D3CC-B26649D254E3}"/>
          </ac:spMkLst>
        </pc:spChg>
        <pc:spChg chg="mod">
          <ac:chgData name="Stuart Bullock" userId="0636eceb-0e3f-43f1-bd57-e9e70908cb34" providerId="ADAL" clId="{68360358-EEB3-4706-AB37-542752605472}" dt="2024-09-18T14:02:29.934" v="194" actId="114"/>
          <ac:spMkLst>
            <pc:docMk/>
            <pc:sldMk cId="3259740591" sldId="414"/>
            <ac:spMk id="19" creationId="{F2B1D878-0E14-FAC2-A2DE-D0F367616C65}"/>
          </ac:spMkLst>
        </pc:spChg>
        <pc:spChg chg="mod">
          <ac:chgData name="Stuart Bullock" userId="0636eceb-0e3f-43f1-bd57-e9e70908cb34" providerId="ADAL" clId="{68360358-EEB3-4706-AB37-542752605472}" dt="2024-09-24T07:32:06.354" v="416" actId="20577"/>
          <ac:spMkLst>
            <pc:docMk/>
            <pc:sldMk cId="3259740591" sldId="414"/>
            <ac:spMk id="21" creationId="{8F3B5268-FD6E-AECD-0D0E-BA23805393BA}"/>
          </ac:spMkLst>
        </pc:spChg>
        <pc:spChg chg="mod">
          <ac:chgData name="Stuart Bullock" userId="0636eceb-0e3f-43f1-bd57-e9e70908cb34" providerId="ADAL" clId="{68360358-EEB3-4706-AB37-542752605472}" dt="2024-09-24T07:32:07.638" v="417" actId="20577"/>
          <ac:spMkLst>
            <pc:docMk/>
            <pc:sldMk cId="3259740591" sldId="414"/>
            <ac:spMk id="23" creationId="{B7BFA3D4-5505-A374-D406-A2F5478ECE6F}"/>
          </ac:spMkLst>
        </pc:spChg>
        <pc:spChg chg="mod">
          <ac:chgData name="Stuart Bullock" userId="0636eceb-0e3f-43f1-bd57-e9e70908cb34" providerId="ADAL" clId="{68360358-EEB3-4706-AB37-542752605472}" dt="2024-09-18T14:02:49.838" v="199" actId="114"/>
          <ac:spMkLst>
            <pc:docMk/>
            <pc:sldMk cId="3259740591" sldId="414"/>
            <ac:spMk id="25" creationId="{A5DE4885-E35B-E16E-9156-1E07E6D46F2A}"/>
          </ac:spMkLst>
        </pc:spChg>
        <pc:spChg chg="mod">
          <ac:chgData name="Stuart Bullock" userId="0636eceb-0e3f-43f1-bd57-e9e70908cb34" providerId="ADAL" clId="{68360358-EEB3-4706-AB37-542752605472}" dt="2024-09-18T14:02:53.530" v="201" actId="114"/>
          <ac:spMkLst>
            <pc:docMk/>
            <pc:sldMk cId="3259740591" sldId="414"/>
            <ac:spMk id="27" creationId="{D5D9DA2D-4ABB-4307-5BC2-A24AFCC76E24}"/>
          </ac:spMkLst>
        </pc:spChg>
        <pc:spChg chg="mod">
          <ac:chgData name="Stuart Bullock" userId="0636eceb-0e3f-43f1-bd57-e9e70908cb34" providerId="ADAL" clId="{68360358-EEB3-4706-AB37-542752605472}" dt="2024-09-24T07:32:10.562" v="419" actId="20577"/>
          <ac:spMkLst>
            <pc:docMk/>
            <pc:sldMk cId="3259740591" sldId="414"/>
            <ac:spMk id="29" creationId="{7673CBAD-61E9-F08E-9A9A-DA41FB11DE07}"/>
          </ac:spMkLst>
        </pc:spChg>
      </pc:sldChg>
      <pc:sldChg chg="modSp">
        <pc:chgData name="Stuart Bullock" userId="0636eceb-0e3f-43f1-bd57-e9e70908cb34" providerId="ADAL" clId="{68360358-EEB3-4706-AB37-542752605472}" dt="2024-09-24T07:32:28.630" v="427" actId="20577"/>
        <pc:sldMkLst>
          <pc:docMk/>
          <pc:sldMk cId="1935233569" sldId="415"/>
        </pc:sldMkLst>
        <pc:spChg chg="mod">
          <ac:chgData name="Stuart Bullock" userId="0636eceb-0e3f-43f1-bd57-e9e70908cb34" providerId="ADAL" clId="{68360358-EEB3-4706-AB37-542752605472}" dt="2024-09-24T07:32:20.701" v="421" actId="20577"/>
          <ac:spMkLst>
            <pc:docMk/>
            <pc:sldMk cId="1935233569" sldId="415"/>
            <ac:spMk id="14" creationId="{B0196B5A-CD71-A779-BB93-8C7FA5C256AA}"/>
          </ac:spMkLst>
        </pc:spChg>
        <pc:spChg chg="mod">
          <ac:chgData name="Stuart Bullock" userId="0636eceb-0e3f-43f1-bd57-e9e70908cb34" providerId="ADAL" clId="{68360358-EEB3-4706-AB37-542752605472}" dt="2024-09-24T07:32:21.801" v="422" actId="20577"/>
          <ac:spMkLst>
            <pc:docMk/>
            <pc:sldMk cId="1935233569" sldId="415"/>
            <ac:spMk id="16" creationId="{5B22F5E0-3808-F2D4-C687-B437564845DE}"/>
          </ac:spMkLst>
        </pc:spChg>
        <pc:spChg chg="mod">
          <ac:chgData name="Stuart Bullock" userId="0636eceb-0e3f-43f1-bd57-e9e70908cb34" providerId="ADAL" clId="{68360358-EEB3-4706-AB37-542752605472}" dt="2024-09-18T14:03:06.867" v="204" actId="114"/>
          <ac:spMkLst>
            <pc:docMk/>
            <pc:sldMk cId="1935233569" sldId="415"/>
            <ac:spMk id="19" creationId="{CDEDD98D-3334-7B9A-0D70-DD7A2F20ADA6}"/>
          </ac:spMkLst>
        </pc:spChg>
        <pc:spChg chg="mod">
          <ac:chgData name="Stuart Bullock" userId="0636eceb-0e3f-43f1-bd57-e9e70908cb34" providerId="ADAL" clId="{68360358-EEB3-4706-AB37-542752605472}" dt="2024-09-24T07:32:24.281" v="424" actId="20577"/>
          <ac:spMkLst>
            <pc:docMk/>
            <pc:sldMk cId="1935233569" sldId="415"/>
            <ac:spMk id="23" creationId="{36498399-3035-D5BC-43BC-A7EEF262F6F4}"/>
          </ac:spMkLst>
        </pc:spChg>
        <pc:spChg chg="mod">
          <ac:chgData name="Stuart Bullock" userId="0636eceb-0e3f-43f1-bd57-e9e70908cb34" providerId="ADAL" clId="{68360358-EEB3-4706-AB37-542752605472}" dt="2024-09-24T07:32:25.959" v="425" actId="20577"/>
          <ac:spMkLst>
            <pc:docMk/>
            <pc:sldMk cId="1935233569" sldId="415"/>
            <ac:spMk id="25" creationId="{0802ED1B-5822-69E3-59AB-545216D86A9C}"/>
          </ac:spMkLst>
        </pc:spChg>
        <pc:spChg chg="mod">
          <ac:chgData name="Stuart Bullock" userId="0636eceb-0e3f-43f1-bd57-e9e70908cb34" providerId="ADAL" clId="{68360358-EEB3-4706-AB37-542752605472}" dt="2024-09-18T14:03:04.810" v="203" actId="114"/>
          <ac:spMkLst>
            <pc:docMk/>
            <pc:sldMk cId="1935233569" sldId="415"/>
            <ac:spMk id="27" creationId="{4CF26A61-65E3-B151-1946-0580672A4E45}"/>
          </ac:spMkLst>
        </pc:spChg>
        <pc:spChg chg="mod">
          <ac:chgData name="Stuart Bullock" userId="0636eceb-0e3f-43f1-bd57-e9e70908cb34" providerId="ADAL" clId="{68360358-EEB3-4706-AB37-542752605472}" dt="2024-09-24T07:32:28.630" v="427" actId="20577"/>
          <ac:spMkLst>
            <pc:docMk/>
            <pc:sldMk cId="1935233569" sldId="415"/>
            <ac:spMk id="29" creationId="{5E5A803A-3B19-D05B-C057-BA53CDBD07E7}"/>
          </ac:spMkLst>
        </pc:spChg>
      </pc:sldChg>
      <pc:sldChg chg="addSp delSp modSp mod">
        <pc:chgData name="Stuart Bullock" userId="0636eceb-0e3f-43f1-bd57-e9e70908cb34" providerId="ADAL" clId="{68360358-EEB3-4706-AB37-542752605472}" dt="2024-09-18T14:03:29.813" v="215" actId="20577"/>
        <pc:sldMkLst>
          <pc:docMk/>
          <pc:sldMk cId="2808620283" sldId="416"/>
        </pc:sldMkLst>
        <pc:spChg chg="add mod">
          <ac:chgData name="Stuart Bullock" userId="0636eceb-0e3f-43f1-bd57-e9e70908cb34" providerId="ADAL" clId="{68360358-EEB3-4706-AB37-542752605472}" dt="2024-09-18T14:03:29.813" v="215" actId="20577"/>
          <ac:spMkLst>
            <pc:docMk/>
            <pc:sldMk cId="2808620283" sldId="416"/>
            <ac:spMk id="3" creationId="{F0E6EB1F-5F1F-BDAF-D879-C3386F63DFE5}"/>
          </ac:spMkLst>
        </pc:spChg>
        <pc:graphicFrameChg chg="add del mod">
          <ac:chgData name="Stuart Bullock" userId="0636eceb-0e3f-43f1-bd57-e9e70908cb34" providerId="ADAL" clId="{68360358-EEB3-4706-AB37-542752605472}" dt="2024-09-18T08:02:33.445" v="79"/>
          <ac:graphicFrameMkLst>
            <pc:docMk/>
            <pc:sldMk cId="2808620283" sldId="416"/>
            <ac:graphicFrameMk id="5" creationId="{86A12D82-FA87-5480-0CCC-A652C0DD4E52}"/>
          </ac:graphicFrameMkLst>
        </pc:graphicFrameChg>
      </pc:sldChg>
      <pc:sldChg chg="addSp modSp modNotes modNotesTx">
        <pc:chgData name="Stuart Bullock" userId="0636eceb-0e3f-43f1-bd57-e9e70908cb34" providerId="ADAL" clId="{68360358-EEB3-4706-AB37-542752605472}" dt="2024-09-19T13:47:31.768" v="222"/>
        <pc:sldMkLst>
          <pc:docMk/>
          <pc:sldMk cId="396416541" sldId="417"/>
        </pc:sldMkLst>
        <pc:spChg chg="add mod">
          <ac:chgData name="Stuart Bullock" userId="0636eceb-0e3f-43f1-bd57-e9e70908cb34" providerId="ADAL" clId="{68360358-EEB3-4706-AB37-542752605472}" dt="2024-09-19T13:47:31.768" v="222"/>
          <ac:spMkLst>
            <pc:docMk/>
            <pc:sldMk cId="396416541" sldId="417"/>
            <ac:spMk id="3" creationId="{75611A79-E279-577E-97D6-C7D6CFD34E18}"/>
          </ac:spMkLst>
        </pc:spChg>
      </pc:sldChg>
      <pc:sldChg chg="modSp">
        <pc:chgData name="Stuart Bullock" userId="0636eceb-0e3f-43f1-bd57-e9e70908cb34" providerId="ADAL" clId="{68360358-EEB3-4706-AB37-542752605472}" dt="2024-09-24T07:30:40.791" v="358" actId="20577"/>
        <pc:sldMkLst>
          <pc:docMk/>
          <pc:sldMk cId="2700362760" sldId="419"/>
        </pc:sldMkLst>
        <pc:spChg chg="mod">
          <ac:chgData name="Stuart Bullock" userId="0636eceb-0e3f-43f1-bd57-e9e70908cb34" providerId="ADAL" clId="{68360358-EEB3-4706-AB37-542752605472}" dt="2024-09-24T07:30:40.791" v="358" actId="20577"/>
          <ac:spMkLst>
            <pc:docMk/>
            <pc:sldMk cId="2700362760" sldId="419"/>
            <ac:spMk id="24" creationId="{FA42EBDF-9EFD-572A-035F-7B5036733B60}"/>
          </ac:spMkLst>
        </pc:spChg>
      </pc:sldChg>
      <pc:sldChg chg="modSp">
        <pc:chgData name="Stuart Bullock" userId="0636eceb-0e3f-43f1-bd57-e9e70908cb34" providerId="ADAL" clId="{68360358-EEB3-4706-AB37-542752605472}" dt="2024-09-24T07:32:17.452" v="420" actId="20577"/>
        <pc:sldMkLst>
          <pc:docMk/>
          <pc:sldMk cId="224237418" sldId="420"/>
        </pc:sldMkLst>
        <pc:spChg chg="mod">
          <ac:chgData name="Stuart Bullock" userId="0636eceb-0e3f-43f1-bd57-e9e70908cb34" providerId="ADAL" clId="{68360358-EEB3-4706-AB37-542752605472}" dt="2024-09-24T07:32:17.452" v="420" actId="20577"/>
          <ac:spMkLst>
            <pc:docMk/>
            <pc:sldMk cId="224237418" sldId="420"/>
            <ac:spMk id="33" creationId="{ACD7D3EC-44AC-5866-68F0-2CBD731F9EBE}"/>
          </ac:spMkLst>
        </pc:spChg>
      </pc:sldChg>
      <pc:sldChg chg="modSp">
        <pc:chgData name="Stuart Bullock" userId="0636eceb-0e3f-43f1-bd57-e9e70908cb34" providerId="ADAL" clId="{68360358-EEB3-4706-AB37-542752605472}" dt="2024-09-24T07:32:32.678" v="429" actId="20577"/>
        <pc:sldMkLst>
          <pc:docMk/>
          <pc:sldMk cId="2489696786" sldId="421"/>
        </pc:sldMkLst>
        <pc:spChg chg="mod">
          <ac:chgData name="Stuart Bullock" userId="0636eceb-0e3f-43f1-bd57-e9e70908cb34" providerId="ADAL" clId="{68360358-EEB3-4706-AB37-542752605472}" dt="2024-09-24T07:32:31.014" v="428" actId="6549"/>
          <ac:spMkLst>
            <pc:docMk/>
            <pc:sldMk cId="2489696786" sldId="421"/>
            <ac:spMk id="8" creationId="{561BB2FD-F9E7-5CD9-A8A3-9D2DF4EB1D5D}"/>
          </ac:spMkLst>
        </pc:spChg>
        <pc:spChg chg="mod">
          <ac:chgData name="Stuart Bullock" userId="0636eceb-0e3f-43f1-bd57-e9e70908cb34" providerId="ADAL" clId="{68360358-EEB3-4706-AB37-542752605472}" dt="2024-09-24T07:32:32.678" v="429" actId="20577"/>
          <ac:spMkLst>
            <pc:docMk/>
            <pc:sldMk cId="2489696786" sldId="421"/>
            <ac:spMk id="10" creationId="{837D220F-DB62-F32F-7FD4-A1BAC85F94D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C868CE-A29B-D747-B01C-0E51223DCFF0}" type="datetimeFigureOut">
              <a:rPr lang="en-US" smtClean="0"/>
              <a:t>9/24/2024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3AB40-95DC-A548-B27E-8C46CA8E4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572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slide can be printed as a “clean” copy of the candidate response(s). To print this slide, click File – Print – Settings – Print Current Slide.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Annotated student responses are intended to be in ‘Slide Show’ mode as they include animations 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33AB40-95DC-A548-B27E-8C46CA8E4F5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44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slide can be printed as a “clean” copy of the candidate response(s). To print this slide, click File – Print – Settings – Print Current Slide.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Annotated student responses are intended to be in ‘Slide Show’ mode as they include animations 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33AB40-95DC-A548-B27E-8C46CA8E4F5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8335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slide can be printed as a “clean” copy of the candidate response(s). To print this slide, click File – Print – Settings – Print Current Slide.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Annotated student responses are intended to be in ‘Slide Show’ mode as they include animations 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33AB40-95DC-A548-B27E-8C46CA8E4F5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7906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slide can be printed as a “clean” copy of the candidate response(s). To print this slide, click File – Print – Settings – Print Current Slide.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Annotated student responses are intended to be in ‘Slide Show’ mode as they include animations 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33AB40-95DC-A548-B27E-8C46CA8E4F5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0916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slide can be printed as a “clean” copy of the candidate response(s). To print this slide, click File – Print – Settings – Print Current Slide.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Annotated student responses are intended to be in ‘Slide Show’ mode as they include animations 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33AB40-95DC-A548-B27E-8C46CA8E4F5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036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slide can be printed as a “clean” copy of the candidate response(s). To print this slide, click File – Print – Settings – Print Current Slide.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Annotated student responses are intended to be in ‘Slide Show’ mode as they include animations 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33AB40-95DC-A548-B27E-8C46CA8E4F5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1442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slide can be printed as a “clean” copy of the candidate response(s). To print this slide, click File – Print – Settings – Print Current Slide.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Annotated student responses are intended to be in ‘Slide Show’ mode as they include animations 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33AB40-95DC-A548-B27E-8C46CA8E4F5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582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slide can be printed as a “clean” copy of the candidate response(s). To print this slide, click File – Print – Settings – Print Current Slide.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Annotated student responses are intended to be in ‘Slide Show’ mode as they include animations 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33AB40-95DC-A548-B27E-8C46CA8E4F5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0267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slide can be printed as a “clean” copy of the candidate response(s). To print this slide, click File – Print – Settings – Print Current Slide.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Annotated student responses are intended to be in ‘Slide Show’ mode as they include animations 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33AB40-95DC-A548-B27E-8C46CA8E4F5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567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2FE989A-0F9B-D30F-D1F0-DA8111D83CB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3D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504BD88-9D82-63DD-8434-01888D9055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15655" y="2905075"/>
            <a:ext cx="5551280" cy="2723565"/>
          </a:xfrm>
        </p:spPr>
        <p:txBody>
          <a:bodyPr>
            <a:normAutofit/>
          </a:bodyPr>
          <a:lstStyle>
            <a:lvl1pPr marL="50800" indent="0">
              <a:lnSpc>
                <a:spcPct val="100000"/>
              </a:lnSpc>
              <a:spcBef>
                <a:spcPts val="0"/>
              </a:spcBef>
              <a:buFontTx/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Sub-heading text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4CDC9F-5B72-B423-97B0-5348328A8DC8}"/>
              </a:ext>
            </a:extLst>
          </p:cNvPr>
          <p:cNvSpPr txBox="1"/>
          <p:nvPr userDrawn="1"/>
        </p:nvSpPr>
        <p:spPr>
          <a:xfrm>
            <a:off x="815654" y="354916"/>
            <a:ext cx="1056069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GCSE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Mathematics</a:t>
            </a: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pic>
        <p:nvPicPr>
          <p:cNvPr id="6" name="Picture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B4EBED24-550A-7704-8221-CC4559B84A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50" y="6054725"/>
            <a:ext cx="1571161" cy="720000"/>
          </a:xfrm>
          <a:prstGeom prst="rect">
            <a:avLst/>
          </a:prstGeom>
        </p:spPr>
      </p:pic>
      <p:pic>
        <p:nvPicPr>
          <p:cNvPr id="5" name="Picture 4" descr="A picture containing origami, origami paper, art paper, creative arts&#10;&#10;Description automatically generated">
            <a:extLst>
              <a:ext uri="{FF2B5EF4-FFF2-40B4-BE49-F238E27FC236}">
                <a16:creationId xmlns:a16="http://schemas.microsoft.com/office/drawing/2014/main" id="{0BB97190-CC4F-731C-30BD-140F5B5A132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040" y="2931339"/>
            <a:ext cx="4782960" cy="393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6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AF2D988-0B74-A787-FA5F-04C785BE3D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0BB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Google Shape;22;p3">
            <a:extLst>
              <a:ext uri="{FF2B5EF4-FFF2-40B4-BE49-F238E27FC236}">
                <a16:creationId xmlns:a16="http://schemas.microsoft.com/office/drawing/2014/main" id="{95B5E5B5-3ECE-7A8D-4435-7E88092930D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2866708"/>
            <a:ext cx="8474960" cy="1124587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3" name="Picture 2" descr="A picture containing origami&#10;&#10;Description automatically generated">
            <a:extLst>
              <a:ext uri="{FF2B5EF4-FFF2-40B4-BE49-F238E27FC236}">
                <a16:creationId xmlns:a16="http://schemas.microsoft.com/office/drawing/2014/main" id="{CD1D1AC7-02AC-0AD0-683F-F1D6A28E1F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550" y="3502325"/>
            <a:ext cx="3862765" cy="3272400"/>
          </a:xfrm>
          <a:prstGeom prst="rect">
            <a:avLst/>
          </a:prstGeom>
        </p:spPr>
      </p:pic>
      <p:pic>
        <p:nvPicPr>
          <p:cNvPr id="4" name="Picture 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09AF45F-A0E0-65C4-46F1-A07A34F39E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50" y="6054725"/>
            <a:ext cx="1571161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20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circle&#10;&#10;Description automatically generated">
            <a:extLst>
              <a:ext uri="{FF2B5EF4-FFF2-40B4-BE49-F238E27FC236}">
                <a16:creationId xmlns:a16="http://schemas.microsoft.com/office/drawing/2014/main" id="{803DA60D-15CA-BF4A-9684-7A7A4759815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77" y="379800"/>
            <a:ext cx="6153045" cy="6098400"/>
          </a:xfrm>
          <a:prstGeom prst="rect">
            <a:avLst/>
          </a:prstGeom>
        </p:spPr>
      </p:pic>
      <p:sp>
        <p:nvSpPr>
          <p:cNvPr id="7" name="Google Shape;22;p3">
            <a:extLst>
              <a:ext uri="{FF2B5EF4-FFF2-40B4-BE49-F238E27FC236}">
                <a16:creationId xmlns:a16="http://schemas.microsoft.com/office/drawing/2014/main" id="{7AC52974-E6F5-4440-B8C0-319F205FA11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019476" y="2324958"/>
            <a:ext cx="6153045" cy="2208084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ctr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946168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214E20D0-1E6E-BB51-F688-EB281328111C}"/>
              </a:ext>
            </a:extLst>
          </p:cNvPr>
          <p:cNvSpPr>
            <a:spLocks/>
          </p:cNvSpPr>
          <p:nvPr/>
        </p:nvSpPr>
        <p:spPr>
          <a:xfrm>
            <a:off x="3046800" y="379800"/>
            <a:ext cx="6098400" cy="6098400"/>
          </a:xfrm>
          <a:prstGeom prst="ellipse">
            <a:avLst/>
          </a:prstGeom>
          <a:solidFill>
            <a:srgbClr val="9E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Google Shape;22;p3">
            <a:extLst>
              <a:ext uri="{FF2B5EF4-FFF2-40B4-BE49-F238E27FC236}">
                <a16:creationId xmlns:a16="http://schemas.microsoft.com/office/drawing/2014/main" id="{7AC52974-E6F5-4440-B8C0-319F205FA11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046800" y="2324958"/>
            <a:ext cx="6098400" cy="2208084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ctr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27856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A17B2CC8-F844-0546-A5E8-5054010CC1E8}"/>
              </a:ext>
            </a:extLst>
          </p:cNvPr>
          <p:cNvSpPr/>
          <p:nvPr/>
        </p:nvSpPr>
        <p:spPr>
          <a:xfrm>
            <a:off x="3046800" y="379800"/>
            <a:ext cx="6098400" cy="6098400"/>
          </a:xfrm>
          <a:prstGeom prst="ellipse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7" name="Google Shape;22;p3">
            <a:extLst>
              <a:ext uri="{FF2B5EF4-FFF2-40B4-BE49-F238E27FC236}">
                <a16:creationId xmlns:a16="http://schemas.microsoft.com/office/drawing/2014/main" id="{B92C88C1-10D7-2A46-9119-7FD1AE125F9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046800" y="2324958"/>
            <a:ext cx="6098400" cy="2208084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ctr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910491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62FDF0EE-8982-E94E-9A1C-EB30692C27E0}"/>
              </a:ext>
            </a:extLst>
          </p:cNvPr>
          <p:cNvSpPr/>
          <p:nvPr/>
        </p:nvSpPr>
        <p:spPr>
          <a:xfrm>
            <a:off x="3061200" y="393916"/>
            <a:ext cx="6069600" cy="6070167"/>
          </a:xfrm>
          <a:prstGeom prst="ellipse">
            <a:avLst/>
          </a:prstGeom>
          <a:solidFill>
            <a:srgbClr val="00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7" name="Google Shape;22;p3">
            <a:extLst>
              <a:ext uri="{FF2B5EF4-FFF2-40B4-BE49-F238E27FC236}">
                <a16:creationId xmlns:a16="http://schemas.microsoft.com/office/drawing/2014/main" id="{942D3CE4-80F4-6F48-8C01-3E6FC6B89A1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061200" y="2324958"/>
            <a:ext cx="6069600" cy="2208084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ctr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634815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04DAF8E4-F250-D047-AAA3-C223257A1B23}"/>
              </a:ext>
            </a:extLst>
          </p:cNvPr>
          <p:cNvSpPr/>
          <p:nvPr/>
        </p:nvSpPr>
        <p:spPr>
          <a:xfrm>
            <a:off x="3061200" y="393916"/>
            <a:ext cx="6069600" cy="6070167"/>
          </a:xfrm>
          <a:prstGeom prst="ellipse">
            <a:avLst/>
          </a:prstGeom>
          <a:solidFill>
            <a:srgbClr val="505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7" name="Google Shape;22;p3">
            <a:extLst>
              <a:ext uri="{FF2B5EF4-FFF2-40B4-BE49-F238E27FC236}">
                <a16:creationId xmlns:a16="http://schemas.microsoft.com/office/drawing/2014/main" id="{6779CFA1-84D3-BE42-874E-3AD74C70EE1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061200" y="2324958"/>
            <a:ext cx="6069600" cy="2208084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ctr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076524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D670955E-33C7-544E-B9AE-0C482B8CD90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397571" y="0"/>
            <a:ext cx="9794429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insert a picture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9821B7-8ABF-8C42-8139-3F0576ECD573}"/>
              </a:ext>
            </a:extLst>
          </p:cNvPr>
          <p:cNvSpPr/>
          <p:nvPr/>
        </p:nvSpPr>
        <p:spPr>
          <a:xfrm>
            <a:off x="0" y="557784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Google Shape;26;p3">
            <a:extLst>
              <a:ext uri="{FF2B5EF4-FFF2-40B4-BE49-F238E27FC236}">
                <a16:creationId xmlns:a16="http://schemas.microsoft.com/office/drawing/2014/main" id="{2F62CD83-B72E-BE4B-A702-FD665EC1CDC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1" y="1651235"/>
            <a:ext cx="5280348" cy="4286578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49EE0A2D-64E8-6340-AE3E-FD31E19BFAE7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18E0BB3-BEAE-9843-A800-1946147CEDA5}"/>
              </a:ext>
            </a:extLst>
          </p:cNvPr>
          <p:cNvSpPr txBox="1"/>
          <p:nvPr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5" name="Google Shape;22;p3">
            <a:extLst>
              <a:ext uri="{FF2B5EF4-FFF2-40B4-BE49-F238E27FC236}">
                <a16:creationId xmlns:a16="http://schemas.microsoft.com/office/drawing/2014/main" id="{1ED765DF-6E9E-7C41-B836-CC4C2AD48F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5280344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0A163EE-F477-A64E-A048-3C76F9C3AA51}"/>
              </a:ext>
            </a:extLst>
          </p:cNvPr>
          <p:cNvCxnSpPr>
            <a:cxnSpLocks/>
          </p:cNvCxnSpPr>
          <p:nvPr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00354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CEC443E1-16C0-0E45-B04E-69C5916D1A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insert a picture</a:t>
            </a:r>
          </a:p>
        </p:txBody>
      </p:sp>
      <p:sp>
        <p:nvSpPr>
          <p:cNvPr id="8" name="Google Shape;26;p3">
            <a:extLst>
              <a:ext uri="{FF2B5EF4-FFF2-40B4-BE49-F238E27FC236}">
                <a16:creationId xmlns:a16="http://schemas.microsoft.com/office/drawing/2014/main" id="{15BEBC6C-12B9-8942-B6A0-215A47D28ED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5" y="1632560"/>
            <a:ext cx="5048853" cy="4617769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81336F-8B3B-DD49-8F6D-4DDF38EFF9EF}"/>
              </a:ext>
            </a:extLst>
          </p:cNvPr>
          <p:cNvSpPr/>
          <p:nvPr/>
        </p:nvSpPr>
        <p:spPr>
          <a:xfrm>
            <a:off x="0" y="0"/>
            <a:ext cx="3671147" cy="1280160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D67FE7F7-ADAB-C547-8A5F-07BF4E79B5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5048851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FFAD351-A177-AD41-8270-34DAA44C4594}"/>
              </a:ext>
            </a:extLst>
          </p:cNvPr>
          <p:cNvCxnSpPr>
            <a:cxnSpLocks/>
          </p:cNvCxnSpPr>
          <p:nvPr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hape 18">
            <a:extLst>
              <a:ext uri="{FF2B5EF4-FFF2-40B4-BE49-F238E27FC236}">
                <a16:creationId xmlns:a16="http://schemas.microsoft.com/office/drawing/2014/main" id="{2E1484CA-8B46-4849-A01A-AA7AA11456CE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19A2D9B-1421-5D41-B6D9-8CCEF8755B63}"/>
              </a:ext>
            </a:extLst>
          </p:cNvPr>
          <p:cNvSpPr txBox="1"/>
          <p:nvPr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51255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97747C1-FDF9-4A4C-A106-2957A49535C0}"/>
              </a:ext>
            </a:extLst>
          </p:cNvPr>
          <p:cNvSpPr/>
          <p:nvPr/>
        </p:nvSpPr>
        <p:spPr>
          <a:xfrm>
            <a:off x="8520853" y="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EF7626D8-34EF-9749-A224-C98FB027952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insert a picture</a:t>
            </a:r>
          </a:p>
        </p:txBody>
      </p:sp>
      <p:sp>
        <p:nvSpPr>
          <p:cNvPr id="9" name="Google Shape;26;p3">
            <a:extLst>
              <a:ext uri="{FF2B5EF4-FFF2-40B4-BE49-F238E27FC236}">
                <a16:creationId xmlns:a16="http://schemas.microsoft.com/office/drawing/2014/main" id="{6A3C261C-2AC4-D342-8B90-5D2ED4AFCB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621869" y="343826"/>
            <a:ext cx="5802427" cy="5906503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00ECD3-2A88-3B42-9F99-E8540E5F1D8D}"/>
              </a:ext>
            </a:extLst>
          </p:cNvPr>
          <p:cNvCxnSpPr>
            <a:cxnSpLocks/>
          </p:cNvCxnSpPr>
          <p:nvPr/>
        </p:nvCxnSpPr>
        <p:spPr>
          <a:xfrm>
            <a:off x="11442477" y="343826"/>
            <a:ext cx="0" cy="590650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hape 18">
            <a:extLst>
              <a:ext uri="{FF2B5EF4-FFF2-40B4-BE49-F238E27FC236}">
                <a16:creationId xmlns:a16="http://schemas.microsoft.com/office/drawing/2014/main" id="{95380D3F-4D1C-DA49-A398-FFFAFD68A29D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A65B1F2A-25F2-564F-9289-8B4083A992C7}"/>
              </a:ext>
            </a:extLst>
          </p:cNvPr>
          <p:cNvSpPr txBox="1"/>
          <p:nvPr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08325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5C6F50B-30B5-9C41-BA1F-33870FB710FE}"/>
              </a:ext>
            </a:extLst>
          </p:cNvPr>
          <p:cNvSpPr/>
          <p:nvPr/>
        </p:nvSpPr>
        <p:spPr>
          <a:xfrm>
            <a:off x="8520853" y="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Picture Placeholder 15">
            <a:extLst>
              <a:ext uri="{FF2B5EF4-FFF2-40B4-BE49-F238E27FC236}">
                <a16:creationId xmlns:a16="http://schemas.microsoft.com/office/drawing/2014/main" id="{8EDFCF57-2341-0445-BCB5-944F54BBE0A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insert a picture</a:t>
            </a:r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005FBFB7-76BC-0544-82E5-3DC7FAD11F2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579335" y="343825"/>
            <a:ext cx="5802423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FA3EF671-A552-754D-B97C-C56E84DBFBF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579337" y="1623986"/>
            <a:ext cx="5802427" cy="4626343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341455B-9DB6-D748-AD48-9CA387F11F5E}"/>
              </a:ext>
            </a:extLst>
          </p:cNvPr>
          <p:cNvCxnSpPr>
            <a:cxnSpLocks/>
          </p:cNvCxnSpPr>
          <p:nvPr/>
        </p:nvCxnSpPr>
        <p:spPr>
          <a:xfrm>
            <a:off x="11442477" y="343826"/>
            <a:ext cx="0" cy="590650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hape 18">
            <a:extLst>
              <a:ext uri="{FF2B5EF4-FFF2-40B4-BE49-F238E27FC236}">
                <a16:creationId xmlns:a16="http://schemas.microsoft.com/office/drawing/2014/main" id="{7B9A61FD-0605-B245-9B4A-656C6B5FA7AE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00F19245-D9A0-9D46-98CA-47D3B07FFCF9}"/>
              </a:ext>
            </a:extLst>
          </p:cNvPr>
          <p:cNvSpPr txBox="1"/>
          <p:nvPr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9850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AF2D988-0B74-A787-FA5F-04C785BE3D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3D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Google Shape;22;p3">
            <a:extLst>
              <a:ext uri="{FF2B5EF4-FFF2-40B4-BE49-F238E27FC236}">
                <a16:creationId xmlns:a16="http://schemas.microsoft.com/office/drawing/2014/main" id="{95B5E5B5-3ECE-7A8D-4435-7E88092930D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2866708"/>
            <a:ext cx="8474960" cy="1124587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3" name="Picture 2" descr="A picture containing origami, origami paper, art paper, creative arts&#10;&#10;Description automatically generated">
            <a:extLst>
              <a:ext uri="{FF2B5EF4-FFF2-40B4-BE49-F238E27FC236}">
                <a16:creationId xmlns:a16="http://schemas.microsoft.com/office/drawing/2014/main" id="{950A6AEC-7D9A-FA67-E84A-4E820AFE5D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340" y="3972048"/>
            <a:ext cx="3534660" cy="2905200"/>
          </a:xfrm>
          <a:prstGeom prst="rect">
            <a:avLst/>
          </a:prstGeom>
        </p:spPr>
      </p:pic>
      <p:pic>
        <p:nvPicPr>
          <p:cNvPr id="4" name="Picture 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8225AB2A-7EDC-8914-F600-E87B7828A3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50" y="6054725"/>
            <a:ext cx="1571161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47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E9827DEC-A193-904B-89A1-DA7A4FB6C83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insert a picture</a:t>
            </a:r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9294F03A-707D-DC40-9C1D-D5A37C249D9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5" y="1632560"/>
            <a:ext cx="5048853" cy="4617769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69CF9A3-F75E-1543-A4D6-D433935AC8E6}"/>
              </a:ext>
            </a:extLst>
          </p:cNvPr>
          <p:cNvSpPr/>
          <p:nvPr/>
        </p:nvSpPr>
        <p:spPr>
          <a:xfrm>
            <a:off x="0" y="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3" name="Google Shape;22;p3">
            <a:extLst>
              <a:ext uri="{FF2B5EF4-FFF2-40B4-BE49-F238E27FC236}">
                <a16:creationId xmlns:a16="http://schemas.microsoft.com/office/drawing/2014/main" id="{F57D1E2D-6A2A-D644-B788-7E68A28211C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8474960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3B44435-34A2-FC4D-8F89-3A7C1B13A54F}"/>
              </a:ext>
            </a:extLst>
          </p:cNvPr>
          <p:cNvCxnSpPr>
            <a:cxnSpLocks/>
          </p:cNvCxnSpPr>
          <p:nvPr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hape 18">
            <a:extLst>
              <a:ext uri="{FF2B5EF4-FFF2-40B4-BE49-F238E27FC236}">
                <a16:creationId xmlns:a16="http://schemas.microsoft.com/office/drawing/2014/main" id="{420B2069-7D4D-8344-974F-6B180CDBC8BE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6" name="Shape 18">
            <a:extLst>
              <a:ext uri="{FF2B5EF4-FFF2-40B4-BE49-F238E27FC236}">
                <a16:creationId xmlns:a16="http://schemas.microsoft.com/office/drawing/2014/main" id="{92F4F474-4FA1-BD42-AB68-D77C0A130301}"/>
              </a:ext>
            </a:extLst>
          </p:cNvPr>
          <p:cNvSpPr txBox="1"/>
          <p:nvPr/>
        </p:nvSpPr>
        <p:spPr>
          <a:xfrm>
            <a:off x="8407006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413010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17B7026-61AD-0D49-A753-33C2C5101D02}"/>
              </a:ext>
            </a:extLst>
          </p:cNvPr>
          <p:cNvSpPr/>
          <p:nvPr/>
        </p:nvSpPr>
        <p:spPr>
          <a:xfrm>
            <a:off x="0" y="1"/>
            <a:ext cx="3671147" cy="1979271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080748CC-96DB-7448-80AB-53DA3CC5416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insert a picture</a:t>
            </a:r>
          </a:p>
        </p:txBody>
      </p:sp>
      <p:sp>
        <p:nvSpPr>
          <p:cNvPr id="8" name="Google Shape;26;p3">
            <a:extLst>
              <a:ext uri="{FF2B5EF4-FFF2-40B4-BE49-F238E27FC236}">
                <a16:creationId xmlns:a16="http://schemas.microsoft.com/office/drawing/2014/main" id="{5B509D30-D5BE-4C4D-A556-B38DC389F5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2" y="2699860"/>
            <a:ext cx="7243952" cy="367792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37FEEC04-374F-A345-9800-E41EA81B494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1392450"/>
            <a:ext cx="7243952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2700" lvl="0" indent="0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EB75C23-F5C8-3B4C-AEE7-6CDAF7070B56}"/>
              </a:ext>
            </a:extLst>
          </p:cNvPr>
          <p:cNvCxnSpPr>
            <a:cxnSpLocks/>
          </p:cNvCxnSpPr>
          <p:nvPr/>
        </p:nvCxnSpPr>
        <p:spPr>
          <a:xfrm>
            <a:off x="767704" y="1392450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hape 18">
            <a:extLst>
              <a:ext uri="{FF2B5EF4-FFF2-40B4-BE49-F238E27FC236}">
                <a16:creationId xmlns:a16="http://schemas.microsoft.com/office/drawing/2014/main" id="{749BED04-511C-014C-8A66-2098624C0DF8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AE22B68C-57EE-8C46-A730-004157CDD96D}"/>
              </a:ext>
            </a:extLst>
          </p:cNvPr>
          <p:cNvSpPr txBox="1"/>
          <p:nvPr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7446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C784391-D1C0-AB45-B95A-398B6FED1CCA}"/>
              </a:ext>
            </a:extLst>
          </p:cNvPr>
          <p:cNvSpPr/>
          <p:nvPr/>
        </p:nvSpPr>
        <p:spPr>
          <a:xfrm>
            <a:off x="1" y="1"/>
            <a:ext cx="3671147" cy="1979271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317BB512-C5DE-D746-8A5F-0215BDBC6B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insert a picture</a:t>
            </a:r>
          </a:p>
        </p:txBody>
      </p:sp>
      <p:sp>
        <p:nvSpPr>
          <p:cNvPr id="7" name="Google Shape;26;p3">
            <a:extLst>
              <a:ext uri="{FF2B5EF4-FFF2-40B4-BE49-F238E27FC236}">
                <a16:creationId xmlns:a16="http://schemas.microsoft.com/office/drawing/2014/main" id="{D7C0B1B3-A847-2042-B1C1-2294AD1570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2" y="2699860"/>
            <a:ext cx="7243952" cy="367792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9573E9D-30FF-9F43-B07B-89B38C9003EA}"/>
              </a:ext>
            </a:extLst>
          </p:cNvPr>
          <p:cNvCxnSpPr>
            <a:cxnSpLocks/>
          </p:cNvCxnSpPr>
          <p:nvPr/>
        </p:nvCxnSpPr>
        <p:spPr>
          <a:xfrm>
            <a:off x="677331" y="1392450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17FB2713-6A95-8F4D-BFEC-60BB0758DB8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30185" y="1392450"/>
            <a:ext cx="10784475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47625" lvl="0" indent="0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0" name="Shape 18">
            <a:extLst>
              <a:ext uri="{FF2B5EF4-FFF2-40B4-BE49-F238E27FC236}">
                <a16:creationId xmlns:a16="http://schemas.microsoft.com/office/drawing/2014/main" id="{635E2F9A-6386-F141-94EF-28A0B44CEAFF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" name="Shape 18">
            <a:extLst>
              <a:ext uri="{FF2B5EF4-FFF2-40B4-BE49-F238E27FC236}">
                <a16:creationId xmlns:a16="http://schemas.microsoft.com/office/drawing/2014/main" id="{81CA6B00-C43B-7146-8F7F-0ABCCAF5946C}"/>
              </a:ext>
            </a:extLst>
          </p:cNvPr>
          <p:cNvSpPr txBox="1"/>
          <p:nvPr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65085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C386037C-EB8F-FF45-9526-C930D04B68F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632960" y="3180080"/>
            <a:ext cx="7559040" cy="36779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insert a picture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07455B-4D51-B24D-B2AB-38EB65937949}"/>
              </a:ext>
            </a:extLst>
          </p:cNvPr>
          <p:cNvSpPr/>
          <p:nvPr/>
        </p:nvSpPr>
        <p:spPr>
          <a:xfrm>
            <a:off x="0" y="0"/>
            <a:ext cx="3671147" cy="1280160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CF8261B-B14B-FE44-9F7D-1D16591ABD16}"/>
              </a:ext>
            </a:extLst>
          </p:cNvPr>
          <p:cNvCxnSpPr>
            <a:cxnSpLocks/>
          </p:cNvCxnSpPr>
          <p:nvPr/>
        </p:nvCxnSpPr>
        <p:spPr>
          <a:xfrm>
            <a:off x="677331" y="348587"/>
            <a:ext cx="0" cy="1117538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oogle Shape;22;p3">
            <a:extLst>
              <a:ext uri="{FF2B5EF4-FFF2-40B4-BE49-F238E27FC236}">
                <a16:creationId xmlns:a16="http://schemas.microsoft.com/office/drawing/2014/main" id="{93EB43C9-9115-F142-9669-30D7A097A2F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42519" y="343825"/>
            <a:ext cx="10772140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47625" lvl="0" indent="0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5E740199-FC33-F744-9253-FAD59447BC0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7041413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BFA1C70D-1C61-8E49-B7DC-53880C4C191F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08923958-BB56-0342-9A0D-10A1D48A263B}"/>
              </a:ext>
            </a:extLst>
          </p:cNvPr>
          <p:cNvSpPr txBox="1"/>
          <p:nvPr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40827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59CE7A6D-03B8-074D-BF71-21ADD4C06A98}"/>
              </a:ext>
            </a:extLst>
          </p:cNvPr>
          <p:cNvSpPr/>
          <p:nvPr/>
        </p:nvSpPr>
        <p:spPr>
          <a:xfrm>
            <a:off x="0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B4F2E6A-20C6-2F43-B38F-B418E76F81F9}"/>
              </a:ext>
            </a:extLst>
          </p:cNvPr>
          <p:cNvCxnSpPr>
            <a:cxnSpLocks/>
          </p:cNvCxnSpPr>
          <p:nvPr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Google Shape;22;p3">
            <a:extLst>
              <a:ext uri="{FF2B5EF4-FFF2-40B4-BE49-F238E27FC236}">
                <a16:creationId xmlns:a16="http://schemas.microsoft.com/office/drawing/2014/main" id="{A15D03B9-66C5-504C-8108-72C9917E398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2" name="Google Shape;26;p3">
            <a:extLst>
              <a:ext uri="{FF2B5EF4-FFF2-40B4-BE49-F238E27FC236}">
                <a16:creationId xmlns:a16="http://schemas.microsoft.com/office/drawing/2014/main" id="{14E51DBD-9718-9D4D-BB44-735DF21DDF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7041413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Shape 18">
            <a:extLst>
              <a:ext uri="{FF2B5EF4-FFF2-40B4-BE49-F238E27FC236}">
                <a16:creationId xmlns:a16="http://schemas.microsoft.com/office/drawing/2014/main" id="{6A24D8D4-2F76-874D-90FB-A1FD312DC89C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4" name="Shape 18">
            <a:extLst>
              <a:ext uri="{FF2B5EF4-FFF2-40B4-BE49-F238E27FC236}">
                <a16:creationId xmlns:a16="http://schemas.microsoft.com/office/drawing/2014/main" id="{A78793B2-B820-4849-8AC0-EA4E21E73902}"/>
              </a:ext>
            </a:extLst>
          </p:cNvPr>
          <p:cNvSpPr txBox="1"/>
          <p:nvPr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94574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E5F9558-1E65-CB4B-AF2F-8E8583AA1748}"/>
              </a:ext>
            </a:extLst>
          </p:cNvPr>
          <p:cNvSpPr/>
          <p:nvPr/>
        </p:nvSpPr>
        <p:spPr>
          <a:xfrm>
            <a:off x="0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67B544-9E07-AF43-AA05-2D67CA035F59}"/>
              </a:ext>
            </a:extLst>
          </p:cNvPr>
          <p:cNvCxnSpPr>
            <a:cxnSpLocks/>
          </p:cNvCxnSpPr>
          <p:nvPr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1A333FB5-B565-924D-9F0C-BD4141C2781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0" name="Google Shape;26;p3">
            <a:extLst>
              <a:ext uri="{FF2B5EF4-FFF2-40B4-BE49-F238E27FC236}">
                <a16:creationId xmlns:a16="http://schemas.microsoft.com/office/drawing/2014/main" id="{B5755930-2203-3943-952B-CE0779C1B92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B617D5-88DF-BB49-95FC-9D86474E8F27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6B6E6BB4-68AF-8740-99AC-6901B3A20508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426D364-3849-D645-9E72-DEE5F66505AB}"/>
              </a:ext>
            </a:extLst>
          </p:cNvPr>
          <p:cNvSpPr txBox="1"/>
          <p:nvPr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45748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4B488B-AFCB-0B4C-BBC3-ED838A99B7EA}"/>
              </a:ext>
            </a:extLst>
          </p:cNvPr>
          <p:cNvSpPr/>
          <p:nvPr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67144D6-7189-5346-8FC1-BD2555EB7882}"/>
              </a:ext>
            </a:extLst>
          </p:cNvPr>
          <p:cNvCxnSpPr>
            <a:cxnSpLocks/>
          </p:cNvCxnSpPr>
          <p:nvPr/>
        </p:nvCxnSpPr>
        <p:spPr>
          <a:xfrm>
            <a:off x="677335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3169D907-9B9D-774B-B8B8-0614C36F55D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0" name="Google Shape;26;p3">
            <a:extLst>
              <a:ext uri="{FF2B5EF4-FFF2-40B4-BE49-F238E27FC236}">
                <a16:creationId xmlns:a16="http://schemas.microsoft.com/office/drawing/2014/main" id="{7CBAA379-7C55-0A4C-8E79-215F48888E1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7041413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Shape 18">
            <a:extLst>
              <a:ext uri="{FF2B5EF4-FFF2-40B4-BE49-F238E27FC236}">
                <a16:creationId xmlns:a16="http://schemas.microsoft.com/office/drawing/2014/main" id="{E452DC6E-D284-DA4A-B95E-C40FCD559981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F40BD09F-49C4-6347-A228-33926B2A459F}"/>
              </a:ext>
            </a:extLst>
          </p:cNvPr>
          <p:cNvSpPr txBox="1"/>
          <p:nvPr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40215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2BC3ABC-BB92-F24A-9443-5F11AA3CF77C}"/>
              </a:ext>
            </a:extLst>
          </p:cNvPr>
          <p:cNvSpPr/>
          <p:nvPr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37B8A3-F4D3-BD43-B7AD-0543C2FB6E19}"/>
              </a:ext>
            </a:extLst>
          </p:cNvPr>
          <p:cNvCxnSpPr>
            <a:cxnSpLocks/>
          </p:cNvCxnSpPr>
          <p:nvPr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E3B1E944-B3C8-074B-88AF-38464F9B41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4C9203-5A95-414F-BE89-EB1505C584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0C704A5B-26B8-084C-A774-FE9530AFBCD1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53C50927-6EAA-6C40-8DE0-C1092418B913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6A65FE04-49BD-C54D-AB33-F919B91B66F3}"/>
              </a:ext>
            </a:extLst>
          </p:cNvPr>
          <p:cNvSpPr txBox="1"/>
          <p:nvPr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363874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43E7D900-D136-BF47-B693-5059DAAAC9B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insert a picture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C65ED82-B9F1-DE4E-966F-928A9A917F6C}"/>
              </a:ext>
            </a:extLst>
          </p:cNvPr>
          <p:cNvSpPr/>
          <p:nvPr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9BEC2AD-1C22-014F-8407-32D20ECA0DA1}"/>
              </a:ext>
            </a:extLst>
          </p:cNvPr>
          <p:cNvCxnSpPr>
            <a:cxnSpLocks/>
          </p:cNvCxnSpPr>
          <p:nvPr/>
        </p:nvCxnSpPr>
        <p:spPr>
          <a:xfrm>
            <a:off x="677335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Google Shape;22;p3">
            <a:extLst>
              <a:ext uri="{FF2B5EF4-FFF2-40B4-BE49-F238E27FC236}">
                <a16:creationId xmlns:a16="http://schemas.microsoft.com/office/drawing/2014/main" id="{B9AFF49C-82E7-4441-B27D-ED02C6B0EF8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26;p3">
            <a:extLst>
              <a:ext uri="{FF2B5EF4-FFF2-40B4-BE49-F238E27FC236}">
                <a16:creationId xmlns:a16="http://schemas.microsoft.com/office/drawing/2014/main" id="{8F2CA12B-A61E-B44D-8860-6F150FD3585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7041413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Shape 18">
            <a:extLst>
              <a:ext uri="{FF2B5EF4-FFF2-40B4-BE49-F238E27FC236}">
                <a16:creationId xmlns:a16="http://schemas.microsoft.com/office/drawing/2014/main" id="{A5C37964-46C7-314E-9370-D4C9898C9AA4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6" name="Shape 18">
            <a:extLst>
              <a:ext uri="{FF2B5EF4-FFF2-40B4-BE49-F238E27FC236}">
                <a16:creationId xmlns:a16="http://schemas.microsoft.com/office/drawing/2014/main" id="{E791B120-C979-7747-87E7-EC6FF80227C1}"/>
              </a:ext>
            </a:extLst>
          </p:cNvPr>
          <p:cNvSpPr txBox="1"/>
          <p:nvPr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89271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13DAB9AC-A96D-7E4A-9052-A3B08CCEA54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120640" y="3728720"/>
            <a:ext cx="7071360" cy="312928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insert a picture</a:t>
            </a:r>
          </a:p>
        </p:txBody>
      </p:sp>
      <p:sp>
        <p:nvSpPr>
          <p:cNvPr id="7" name="Google Shape;22;p3">
            <a:extLst>
              <a:ext uri="{FF2B5EF4-FFF2-40B4-BE49-F238E27FC236}">
                <a16:creationId xmlns:a16="http://schemas.microsoft.com/office/drawing/2014/main" id="{5967B75C-130F-404B-8884-1ADCE26C293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812332" cy="11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" name="Google Shape;26;p3">
            <a:extLst>
              <a:ext uri="{FF2B5EF4-FFF2-40B4-BE49-F238E27FC236}">
                <a16:creationId xmlns:a16="http://schemas.microsoft.com/office/drawing/2014/main" id="{96026F97-E295-EE44-8918-397E895CF51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3" y="1632560"/>
            <a:ext cx="7678107" cy="32137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922E3B-EE72-A440-B354-D1DD05C40F24}"/>
              </a:ext>
            </a:extLst>
          </p:cNvPr>
          <p:cNvSpPr/>
          <p:nvPr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67D4394-22FD-3541-A613-77ED038350A4}"/>
              </a:ext>
            </a:extLst>
          </p:cNvPr>
          <p:cNvCxnSpPr>
            <a:cxnSpLocks/>
          </p:cNvCxnSpPr>
          <p:nvPr/>
        </p:nvCxnSpPr>
        <p:spPr>
          <a:xfrm>
            <a:off x="677335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hape 18">
            <a:extLst>
              <a:ext uri="{FF2B5EF4-FFF2-40B4-BE49-F238E27FC236}">
                <a16:creationId xmlns:a16="http://schemas.microsoft.com/office/drawing/2014/main" id="{02ADAEC2-6E07-AB4E-A256-8186970FF5B0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1389EABA-3A51-F946-979B-2FCEF711E2C2}"/>
              </a:ext>
            </a:extLst>
          </p:cNvPr>
          <p:cNvSpPr txBox="1"/>
          <p:nvPr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98390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2FE989A-0F9B-D30F-D1F0-DA8111D83CB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9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504BD88-9D82-63DD-8434-01888D9055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15655" y="2905075"/>
            <a:ext cx="5551280" cy="2723565"/>
          </a:xfrm>
        </p:spPr>
        <p:txBody>
          <a:bodyPr>
            <a:normAutofit/>
          </a:bodyPr>
          <a:lstStyle>
            <a:lvl1pPr marL="50800" indent="0">
              <a:lnSpc>
                <a:spcPct val="100000"/>
              </a:lnSpc>
              <a:spcBef>
                <a:spcPts val="0"/>
              </a:spcBef>
              <a:buFontTx/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Sub-heading text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4CDC9F-5B72-B423-97B0-5348328A8DC8}"/>
              </a:ext>
            </a:extLst>
          </p:cNvPr>
          <p:cNvSpPr txBox="1"/>
          <p:nvPr userDrawn="1"/>
        </p:nvSpPr>
        <p:spPr>
          <a:xfrm>
            <a:off x="815654" y="354916"/>
            <a:ext cx="1056069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GCSE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Statistics</a:t>
            </a: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pic>
        <p:nvPicPr>
          <p:cNvPr id="5" name="Picture 4" descr="A picture containing animal figure, cartoon&#10;&#10;Description automatically generated">
            <a:extLst>
              <a:ext uri="{FF2B5EF4-FFF2-40B4-BE49-F238E27FC236}">
                <a16:creationId xmlns:a16="http://schemas.microsoft.com/office/drawing/2014/main" id="{8A3CEDA1-988B-6880-5E26-917A1C1E8C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4218" y="3427200"/>
            <a:ext cx="4223832" cy="3430800"/>
          </a:xfrm>
          <a:prstGeom prst="rect">
            <a:avLst/>
          </a:prstGeom>
        </p:spPr>
      </p:pic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649D1AB6-9EFC-8EED-F245-3129E0A57C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50" y="6054725"/>
            <a:ext cx="1571161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7994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86DF989-A836-9644-B133-06BB9CD16C2A}"/>
              </a:ext>
            </a:extLst>
          </p:cNvPr>
          <p:cNvSpPr/>
          <p:nvPr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2ED3160-4532-A74F-9D0A-36499A9349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6091834"/>
            <a:ext cx="1754714" cy="7920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05F927C-6039-2D4D-B77E-EE139D74B1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5654" y="354915"/>
            <a:ext cx="8902700" cy="2074862"/>
          </a:xfrm>
          <a:prstGeom prst="rect">
            <a:avLst/>
          </a:prstGeom>
        </p:spPr>
        <p:txBody>
          <a:bodyPr/>
          <a:lstStyle>
            <a:lvl1pPr marL="50800" indent="0">
              <a:lnSpc>
                <a:spcPct val="100000"/>
              </a:lnSpc>
              <a:spcBef>
                <a:spcPts val="0"/>
              </a:spcBef>
              <a:buFontTx/>
              <a:buNone/>
              <a:defRPr sz="4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Pearson Edexcel</a:t>
            </a:r>
          </a:p>
          <a:p>
            <a:r>
              <a:rPr lang="en-GB"/>
              <a:t>Insert subject here</a:t>
            </a: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CCF09E80-2EA9-BE0D-6A0F-C2E4D61F8E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30042" y="3429000"/>
            <a:ext cx="4777292" cy="329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4425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B11D0AC-C5FA-BE43-8045-701FD9A33226}"/>
              </a:ext>
            </a:extLst>
          </p:cNvPr>
          <p:cNvSpPr/>
          <p:nvPr/>
        </p:nvSpPr>
        <p:spPr>
          <a:xfrm>
            <a:off x="0" y="2924"/>
            <a:ext cx="12192000" cy="6852152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1885CC0B-F524-A341-A0CB-7438DD832F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0042" y="3429000"/>
            <a:ext cx="4777292" cy="3297600"/>
          </a:xfrm>
          <a:prstGeom prst="rect">
            <a:avLst/>
          </a:prstGeom>
        </p:spPr>
      </p:pic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722B4281-C6BD-E246-AB15-A885D483B3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2866708"/>
            <a:ext cx="8474960" cy="1124587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61322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E5F9558-1E65-CB4B-AF2F-8E8583AA1748}"/>
              </a:ext>
            </a:extLst>
          </p:cNvPr>
          <p:cNvSpPr/>
          <p:nvPr/>
        </p:nvSpPr>
        <p:spPr>
          <a:xfrm>
            <a:off x="0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67B544-9E07-AF43-AA05-2D67CA035F59}"/>
              </a:ext>
            </a:extLst>
          </p:cNvPr>
          <p:cNvCxnSpPr>
            <a:cxnSpLocks/>
          </p:cNvCxnSpPr>
          <p:nvPr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1A333FB5-B565-924D-9F0C-BD4141C2781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0" name="Google Shape;26;p3">
            <a:extLst>
              <a:ext uri="{FF2B5EF4-FFF2-40B4-BE49-F238E27FC236}">
                <a16:creationId xmlns:a16="http://schemas.microsoft.com/office/drawing/2014/main" id="{B5755930-2203-3943-952B-CE0779C1B92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B617D5-88DF-BB49-95FC-9D86474E8F27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6B6E6BB4-68AF-8740-99AC-6901B3A20508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426D364-3849-D645-9E72-DEE5F66505AB}"/>
              </a:ext>
            </a:extLst>
          </p:cNvPr>
          <p:cNvSpPr txBox="1"/>
          <p:nvPr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75266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E5F9558-1E65-CB4B-AF2F-8E8583AA1748}"/>
              </a:ext>
            </a:extLst>
          </p:cNvPr>
          <p:cNvSpPr/>
          <p:nvPr/>
        </p:nvSpPr>
        <p:spPr>
          <a:xfrm>
            <a:off x="0" y="343826"/>
            <a:ext cx="677331" cy="1158875"/>
          </a:xfrm>
          <a:prstGeom prst="rect">
            <a:avLst/>
          </a:prstGeom>
          <a:solidFill>
            <a:srgbClr val="9E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67B544-9E07-AF43-AA05-2D67CA035F59}"/>
              </a:ext>
            </a:extLst>
          </p:cNvPr>
          <p:cNvCxnSpPr>
            <a:cxnSpLocks/>
          </p:cNvCxnSpPr>
          <p:nvPr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1A333FB5-B565-924D-9F0C-BD4141C2781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0" name="Google Shape;26;p3">
            <a:extLst>
              <a:ext uri="{FF2B5EF4-FFF2-40B4-BE49-F238E27FC236}">
                <a16:creationId xmlns:a16="http://schemas.microsoft.com/office/drawing/2014/main" id="{B5755930-2203-3943-952B-CE0779C1B92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B617D5-88DF-BB49-95FC-9D86474E8F27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6B6E6BB4-68AF-8740-99AC-6901B3A20508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426D364-3849-D645-9E72-DEE5F66505AB}"/>
              </a:ext>
            </a:extLst>
          </p:cNvPr>
          <p:cNvSpPr txBox="1"/>
          <p:nvPr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848228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2BC3ABC-BB92-F24A-9443-5F11AA3CF77C}"/>
              </a:ext>
            </a:extLst>
          </p:cNvPr>
          <p:cNvSpPr/>
          <p:nvPr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37B8A3-F4D3-BD43-B7AD-0543C2FB6E19}"/>
              </a:ext>
            </a:extLst>
          </p:cNvPr>
          <p:cNvCxnSpPr>
            <a:cxnSpLocks/>
          </p:cNvCxnSpPr>
          <p:nvPr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E3B1E944-B3C8-074B-88AF-38464F9B41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4C9203-5A95-414F-BE89-EB1505C584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0C704A5B-26B8-084C-A774-FE9530AFBCD1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53C50927-6EAA-6C40-8DE0-C1092418B913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6A65FE04-49BD-C54D-AB33-F919B91B66F3}"/>
              </a:ext>
            </a:extLst>
          </p:cNvPr>
          <p:cNvSpPr txBox="1"/>
          <p:nvPr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410616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E5F9558-1E65-CB4B-AF2F-8E8583AA1748}"/>
              </a:ext>
            </a:extLst>
          </p:cNvPr>
          <p:cNvSpPr/>
          <p:nvPr/>
        </p:nvSpPr>
        <p:spPr>
          <a:xfrm>
            <a:off x="0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67B544-9E07-AF43-AA05-2D67CA035F59}"/>
              </a:ext>
            </a:extLst>
          </p:cNvPr>
          <p:cNvCxnSpPr>
            <a:cxnSpLocks/>
          </p:cNvCxnSpPr>
          <p:nvPr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1A333FB5-B565-924D-9F0C-BD4141C2781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0" name="Google Shape;26;p3">
            <a:extLst>
              <a:ext uri="{FF2B5EF4-FFF2-40B4-BE49-F238E27FC236}">
                <a16:creationId xmlns:a16="http://schemas.microsoft.com/office/drawing/2014/main" id="{B5755930-2203-3943-952B-CE0779C1B92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B617D5-88DF-BB49-95FC-9D86474E8F27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6B6E6BB4-68AF-8740-99AC-6901B3A20508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426D364-3849-D645-9E72-DEE5F66505AB}"/>
              </a:ext>
            </a:extLst>
          </p:cNvPr>
          <p:cNvSpPr txBox="1"/>
          <p:nvPr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726803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2BC3ABC-BB92-F24A-9443-5F11AA3CF77C}"/>
              </a:ext>
            </a:extLst>
          </p:cNvPr>
          <p:cNvSpPr/>
          <p:nvPr/>
        </p:nvSpPr>
        <p:spPr>
          <a:xfrm>
            <a:off x="4" y="343826"/>
            <a:ext cx="677331" cy="1158875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37B8A3-F4D3-BD43-B7AD-0543C2FB6E19}"/>
              </a:ext>
            </a:extLst>
          </p:cNvPr>
          <p:cNvCxnSpPr>
            <a:cxnSpLocks/>
          </p:cNvCxnSpPr>
          <p:nvPr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E3B1E944-B3C8-074B-88AF-38464F9B41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Google Shape;26;p3">
            <a:extLst>
              <a:ext uri="{FF2B5EF4-FFF2-40B4-BE49-F238E27FC236}">
                <a16:creationId xmlns:a16="http://schemas.microsoft.com/office/drawing/2014/main" id="{A84C9203-5A95-414F-BE89-EB1505C584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4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Google Shape;26;p3">
            <a:extLst>
              <a:ext uri="{FF2B5EF4-FFF2-40B4-BE49-F238E27FC236}">
                <a16:creationId xmlns:a16="http://schemas.microsoft.com/office/drawing/2014/main" id="{0C704A5B-26B8-084C-A774-FE9530AFBCD1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6357775" y="1632560"/>
            <a:ext cx="5156884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9525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53C50927-6EAA-6C40-8DE0-C1092418B913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Shape 18">
            <a:extLst>
              <a:ext uri="{FF2B5EF4-FFF2-40B4-BE49-F238E27FC236}">
                <a16:creationId xmlns:a16="http://schemas.microsoft.com/office/drawing/2014/main" id="{6A65FE04-49BD-C54D-AB33-F919B91B66F3}"/>
              </a:ext>
            </a:extLst>
          </p:cNvPr>
          <p:cNvSpPr txBox="1"/>
          <p:nvPr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03656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D670955E-33C7-544E-B9AE-0C482B8CD90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397571" y="0"/>
            <a:ext cx="9794429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insert a picture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9821B7-8ABF-8C42-8139-3F0576ECD573}"/>
              </a:ext>
            </a:extLst>
          </p:cNvPr>
          <p:cNvSpPr/>
          <p:nvPr/>
        </p:nvSpPr>
        <p:spPr>
          <a:xfrm>
            <a:off x="0" y="557784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Google Shape;26;p3">
            <a:extLst>
              <a:ext uri="{FF2B5EF4-FFF2-40B4-BE49-F238E27FC236}">
                <a16:creationId xmlns:a16="http://schemas.microsoft.com/office/drawing/2014/main" id="{2F62CD83-B72E-BE4B-A702-FD665EC1CDC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1" y="1651235"/>
            <a:ext cx="5280348" cy="4286578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49EE0A2D-64E8-6340-AE3E-FD31E19BFAE7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18E0BB3-BEAE-9843-A800-1946147CEDA5}"/>
              </a:ext>
            </a:extLst>
          </p:cNvPr>
          <p:cNvSpPr txBox="1"/>
          <p:nvPr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5" name="Google Shape;22;p3">
            <a:extLst>
              <a:ext uri="{FF2B5EF4-FFF2-40B4-BE49-F238E27FC236}">
                <a16:creationId xmlns:a16="http://schemas.microsoft.com/office/drawing/2014/main" id="{1ED765DF-6E9E-7C41-B836-CC4C2AD48F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5280344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0A163EE-F477-A64E-A048-3C76F9C3AA51}"/>
              </a:ext>
            </a:extLst>
          </p:cNvPr>
          <p:cNvCxnSpPr>
            <a:cxnSpLocks/>
          </p:cNvCxnSpPr>
          <p:nvPr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129129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CEC443E1-16C0-0E45-B04E-69C5916D1A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insert a picture</a:t>
            </a:r>
          </a:p>
        </p:txBody>
      </p:sp>
      <p:sp>
        <p:nvSpPr>
          <p:cNvPr id="8" name="Google Shape;26;p3">
            <a:extLst>
              <a:ext uri="{FF2B5EF4-FFF2-40B4-BE49-F238E27FC236}">
                <a16:creationId xmlns:a16="http://schemas.microsoft.com/office/drawing/2014/main" id="{15BEBC6C-12B9-8942-B6A0-215A47D28ED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5" y="1632560"/>
            <a:ext cx="5048853" cy="4617769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81336F-8B3B-DD49-8F6D-4DDF38EFF9EF}"/>
              </a:ext>
            </a:extLst>
          </p:cNvPr>
          <p:cNvSpPr/>
          <p:nvPr/>
        </p:nvSpPr>
        <p:spPr>
          <a:xfrm>
            <a:off x="0" y="0"/>
            <a:ext cx="3671147" cy="1280160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0" name="Google Shape;22;p3">
            <a:extLst>
              <a:ext uri="{FF2B5EF4-FFF2-40B4-BE49-F238E27FC236}">
                <a16:creationId xmlns:a16="http://schemas.microsoft.com/office/drawing/2014/main" id="{D67FE7F7-ADAB-C547-8A5F-07BF4E79B5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343825"/>
            <a:ext cx="5048851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FFAD351-A177-AD41-8270-34DAA44C4594}"/>
              </a:ext>
            </a:extLst>
          </p:cNvPr>
          <p:cNvCxnSpPr>
            <a:cxnSpLocks/>
          </p:cNvCxnSpPr>
          <p:nvPr/>
        </p:nvCxnSpPr>
        <p:spPr>
          <a:xfrm>
            <a:off x="767704" y="343825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hape 18">
            <a:extLst>
              <a:ext uri="{FF2B5EF4-FFF2-40B4-BE49-F238E27FC236}">
                <a16:creationId xmlns:a16="http://schemas.microsoft.com/office/drawing/2014/main" id="{2E1484CA-8B46-4849-A01A-AA7AA11456CE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Shape 18">
            <a:extLst>
              <a:ext uri="{FF2B5EF4-FFF2-40B4-BE49-F238E27FC236}">
                <a16:creationId xmlns:a16="http://schemas.microsoft.com/office/drawing/2014/main" id="{C19A2D9B-1421-5D41-B6D9-8CCEF8755B63}"/>
              </a:ext>
            </a:extLst>
          </p:cNvPr>
          <p:cNvSpPr txBox="1"/>
          <p:nvPr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574300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97747C1-FDF9-4A4C-A106-2957A49535C0}"/>
              </a:ext>
            </a:extLst>
          </p:cNvPr>
          <p:cNvSpPr/>
          <p:nvPr/>
        </p:nvSpPr>
        <p:spPr>
          <a:xfrm>
            <a:off x="8520853" y="0"/>
            <a:ext cx="3671147" cy="1280160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EF7626D8-34EF-9749-A224-C98FB027952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insert a picture</a:t>
            </a:r>
          </a:p>
        </p:txBody>
      </p:sp>
      <p:sp>
        <p:nvSpPr>
          <p:cNvPr id="9" name="Google Shape;26;p3">
            <a:extLst>
              <a:ext uri="{FF2B5EF4-FFF2-40B4-BE49-F238E27FC236}">
                <a16:creationId xmlns:a16="http://schemas.microsoft.com/office/drawing/2014/main" id="{6A3C261C-2AC4-D342-8B90-5D2ED4AFCB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621869" y="343826"/>
            <a:ext cx="5802427" cy="5906503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700ECD3-2A88-3B42-9F99-E8540E5F1D8D}"/>
              </a:ext>
            </a:extLst>
          </p:cNvPr>
          <p:cNvCxnSpPr>
            <a:cxnSpLocks/>
          </p:cNvCxnSpPr>
          <p:nvPr/>
        </p:nvCxnSpPr>
        <p:spPr>
          <a:xfrm>
            <a:off x="11442477" y="343826"/>
            <a:ext cx="0" cy="590650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hape 18">
            <a:extLst>
              <a:ext uri="{FF2B5EF4-FFF2-40B4-BE49-F238E27FC236}">
                <a16:creationId xmlns:a16="http://schemas.microsoft.com/office/drawing/2014/main" id="{95380D3F-4D1C-DA49-A398-FFFAFD68A29D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2" name="Shape 18">
            <a:extLst>
              <a:ext uri="{FF2B5EF4-FFF2-40B4-BE49-F238E27FC236}">
                <a16:creationId xmlns:a16="http://schemas.microsoft.com/office/drawing/2014/main" id="{A65B1F2A-25F2-564F-9289-8B4083A992C7}"/>
              </a:ext>
            </a:extLst>
          </p:cNvPr>
          <p:cNvSpPr txBox="1"/>
          <p:nvPr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69415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AF2D988-0B74-A787-FA5F-04C785BE3D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9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Google Shape;22;p3">
            <a:extLst>
              <a:ext uri="{FF2B5EF4-FFF2-40B4-BE49-F238E27FC236}">
                <a16:creationId xmlns:a16="http://schemas.microsoft.com/office/drawing/2014/main" id="{95B5E5B5-3ECE-7A8D-4435-7E88092930D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2866708"/>
            <a:ext cx="8474960" cy="1124587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4" name="Picture 3" descr="A picture containing animal figure, cartoon&#10;&#10;Description automatically generated">
            <a:extLst>
              <a:ext uri="{FF2B5EF4-FFF2-40B4-BE49-F238E27FC236}">
                <a16:creationId xmlns:a16="http://schemas.microsoft.com/office/drawing/2014/main" id="{AB795C35-1033-AF80-67DE-54099BF8EA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292" y="4143600"/>
            <a:ext cx="3341836" cy="2714400"/>
          </a:xfrm>
          <a:prstGeom prst="rect">
            <a:avLst/>
          </a:prstGeom>
        </p:spPr>
      </p:pic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DC57D68-1272-C03E-D834-46BA819B704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50" y="6054725"/>
            <a:ext cx="1571161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32288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C784391-D1C0-AB45-B95A-398B6FED1CCA}"/>
              </a:ext>
            </a:extLst>
          </p:cNvPr>
          <p:cNvSpPr/>
          <p:nvPr/>
        </p:nvSpPr>
        <p:spPr>
          <a:xfrm>
            <a:off x="1" y="1"/>
            <a:ext cx="3671147" cy="1979271"/>
          </a:xfrm>
          <a:prstGeom prst="rect">
            <a:avLst/>
          </a:prstGeom>
          <a:solidFill>
            <a:srgbClr val="D2D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Picture Placeholder 15">
            <a:extLst>
              <a:ext uri="{FF2B5EF4-FFF2-40B4-BE49-F238E27FC236}">
                <a16:creationId xmlns:a16="http://schemas.microsoft.com/office/drawing/2014/main" id="{317BB512-C5DE-D746-8A5F-0215BDBC6B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insert a picture</a:t>
            </a:r>
          </a:p>
        </p:txBody>
      </p:sp>
      <p:sp>
        <p:nvSpPr>
          <p:cNvPr id="7" name="Google Shape;26;p3">
            <a:extLst>
              <a:ext uri="{FF2B5EF4-FFF2-40B4-BE49-F238E27FC236}">
                <a16:creationId xmlns:a16="http://schemas.microsoft.com/office/drawing/2014/main" id="{D7C0B1B3-A847-2042-B1C1-2294AD1570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15652" y="2699860"/>
            <a:ext cx="7243952" cy="367792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marL="12700" lvl="0" indent="0"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9573E9D-30FF-9F43-B07B-89B38C9003EA}"/>
              </a:ext>
            </a:extLst>
          </p:cNvPr>
          <p:cNvCxnSpPr>
            <a:cxnSpLocks/>
          </p:cNvCxnSpPr>
          <p:nvPr/>
        </p:nvCxnSpPr>
        <p:spPr>
          <a:xfrm>
            <a:off x="677331" y="1392450"/>
            <a:ext cx="0" cy="11223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22;p3">
            <a:extLst>
              <a:ext uri="{FF2B5EF4-FFF2-40B4-BE49-F238E27FC236}">
                <a16:creationId xmlns:a16="http://schemas.microsoft.com/office/drawing/2014/main" id="{17FB2713-6A95-8F4D-BFEC-60BB0758DB8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30185" y="1392450"/>
            <a:ext cx="10784475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L="47625" lvl="0" indent="0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0" name="Shape 18">
            <a:extLst>
              <a:ext uri="{FF2B5EF4-FFF2-40B4-BE49-F238E27FC236}">
                <a16:creationId xmlns:a16="http://schemas.microsoft.com/office/drawing/2014/main" id="{635E2F9A-6386-F141-94EF-28A0B44CEAFF}"/>
              </a:ext>
            </a:extLst>
          </p:cNvPr>
          <p:cNvSpPr txBox="1"/>
          <p:nvPr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1" name="Shape 18">
            <a:extLst>
              <a:ext uri="{FF2B5EF4-FFF2-40B4-BE49-F238E27FC236}">
                <a16:creationId xmlns:a16="http://schemas.microsoft.com/office/drawing/2014/main" id="{81CA6B00-C43B-7146-8F7F-0ABCCAF5946C}"/>
              </a:ext>
            </a:extLst>
          </p:cNvPr>
          <p:cNvSpPr txBox="1"/>
          <p:nvPr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581400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05883FE-3521-A2AC-71D4-ACCA23263DC0}"/>
              </a:ext>
            </a:extLst>
          </p:cNvPr>
          <p:cNvSpPr/>
          <p:nvPr userDrawn="1"/>
        </p:nvSpPr>
        <p:spPr>
          <a:xfrm>
            <a:off x="0" y="343826"/>
            <a:ext cx="677331" cy="1158875"/>
          </a:xfrm>
          <a:prstGeom prst="rect">
            <a:avLst/>
          </a:prstGeom>
          <a:solidFill>
            <a:srgbClr val="94E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E609F63-C39E-5135-EC8E-C996C7645D82}"/>
              </a:ext>
            </a:extLst>
          </p:cNvPr>
          <p:cNvCxnSpPr>
            <a:cxnSpLocks/>
          </p:cNvCxnSpPr>
          <p:nvPr userDrawn="1"/>
        </p:nvCxnSpPr>
        <p:spPr>
          <a:xfrm>
            <a:off x="677331" y="348588"/>
            <a:ext cx="0" cy="115411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hape 18">
            <a:extLst>
              <a:ext uri="{FF2B5EF4-FFF2-40B4-BE49-F238E27FC236}">
                <a16:creationId xmlns:a16="http://schemas.microsoft.com/office/drawing/2014/main" id="{3AD8F8C0-D1D7-605D-D82F-0F8697F3FD6C}"/>
              </a:ext>
            </a:extLst>
          </p:cNvPr>
          <p:cNvSpPr txBox="1"/>
          <p:nvPr userDrawn="1"/>
        </p:nvSpPr>
        <p:spPr>
          <a:xfrm>
            <a:off x="11582400" y="6454711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000" b="0" i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 b="0" i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10" name="Shape 18">
            <a:extLst>
              <a:ext uri="{FF2B5EF4-FFF2-40B4-BE49-F238E27FC236}">
                <a16:creationId xmlns:a16="http://schemas.microsoft.com/office/drawing/2014/main" id="{0B7C515C-D727-94F2-761E-08F4DE3D5798}"/>
              </a:ext>
            </a:extLst>
          </p:cNvPr>
          <p:cNvSpPr txBox="1"/>
          <p:nvPr userDrawn="1"/>
        </p:nvSpPr>
        <p:spPr>
          <a:xfrm>
            <a:off x="8395505" y="6454711"/>
            <a:ext cx="280642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Pearson Education 2024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00" b="0" i="0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198009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42F1967-F916-EA40-A82A-56670A3EEA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9461" y="2601000"/>
            <a:ext cx="2353077" cy="16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753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2FE989A-0F9B-D30F-D1F0-DA8111D83CB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504BD88-9D82-63DD-8434-01888D9055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15655" y="2905075"/>
            <a:ext cx="5551280" cy="2723565"/>
          </a:xfrm>
        </p:spPr>
        <p:txBody>
          <a:bodyPr>
            <a:normAutofit/>
          </a:bodyPr>
          <a:lstStyle>
            <a:lvl1pPr marL="50800" indent="0">
              <a:lnSpc>
                <a:spcPct val="100000"/>
              </a:lnSpc>
              <a:spcBef>
                <a:spcPts val="0"/>
              </a:spcBef>
              <a:buFontTx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Sub-heading text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4CDC9F-5B72-B423-97B0-5348328A8DC8}"/>
              </a:ext>
            </a:extLst>
          </p:cNvPr>
          <p:cNvSpPr txBox="1"/>
          <p:nvPr userDrawn="1"/>
        </p:nvSpPr>
        <p:spPr>
          <a:xfrm>
            <a:off x="815654" y="354916"/>
            <a:ext cx="1056069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Mathematics in Context </a:t>
            </a:r>
            <a:r>
              <a:rPr lang="en-GB" sz="48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(Level 3 Core Maths)</a:t>
            </a:r>
            <a:endParaRPr lang="en-GB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25" name="Picture 24" descr="A group of ants on a plant&#10;&#10;Description automatically generated">
            <a:extLst>
              <a:ext uri="{FF2B5EF4-FFF2-40B4-BE49-F238E27FC236}">
                <a16:creationId xmlns:a16="http://schemas.microsoft.com/office/drawing/2014/main" id="{FCA636C0-EE1F-F244-7F89-78DB3E05BB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01663">
            <a:off x="8560408" y="1557686"/>
            <a:ext cx="3802631" cy="5274000"/>
          </a:xfrm>
          <a:prstGeom prst="rect">
            <a:avLst/>
          </a:prstGeom>
        </p:spPr>
      </p:pic>
      <p:pic>
        <p:nvPicPr>
          <p:cNvPr id="28" name="Picture 27" descr="A blue and white logo&#10;&#10;Description automatically generated">
            <a:extLst>
              <a:ext uri="{FF2B5EF4-FFF2-40B4-BE49-F238E27FC236}">
                <a16:creationId xmlns:a16="http://schemas.microsoft.com/office/drawing/2014/main" id="{FFE90157-449B-388C-FCCC-B73037D5CDE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50" y="6054725"/>
            <a:ext cx="1571161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699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AF2D988-0B74-A787-FA5F-04C785BE3D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Google Shape;22;p3">
            <a:extLst>
              <a:ext uri="{FF2B5EF4-FFF2-40B4-BE49-F238E27FC236}">
                <a16:creationId xmlns:a16="http://schemas.microsoft.com/office/drawing/2014/main" id="{95B5E5B5-3ECE-7A8D-4435-7E88092930D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2866708"/>
            <a:ext cx="8474960" cy="1124587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4" name="Picture 3" descr="A group of ants on a plant&#10;&#10;Description automatically generated">
            <a:extLst>
              <a:ext uri="{FF2B5EF4-FFF2-40B4-BE49-F238E27FC236}">
                <a16:creationId xmlns:a16="http://schemas.microsoft.com/office/drawing/2014/main" id="{EC612955-B8AA-66C1-DCE1-BA8B574DB9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55328">
            <a:off x="9930614" y="3639174"/>
            <a:ext cx="2362044" cy="3276000"/>
          </a:xfrm>
          <a:prstGeom prst="rect">
            <a:avLst/>
          </a:prstGeom>
        </p:spPr>
      </p:pic>
      <p:pic>
        <p:nvPicPr>
          <p:cNvPr id="3" name="Picture 2" descr="A blue and white logo&#10;&#10;Description automatically generated">
            <a:extLst>
              <a:ext uri="{FF2B5EF4-FFF2-40B4-BE49-F238E27FC236}">
                <a16:creationId xmlns:a16="http://schemas.microsoft.com/office/drawing/2014/main" id="{F98CD1A2-C357-41D2-725F-17C3C8B93E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50" y="6054725"/>
            <a:ext cx="1571161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275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2FE989A-0F9B-D30F-D1F0-DA8111D83CB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0BB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504BD88-9D82-63DD-8434-01888D9055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15655" y="2905075"/>
            <a:ext cx="5551280" cy="2723565"/>
          </a:xfrm>
        </p:spPr>
        <p:txBody>
          <a:bodyPr>
            <a:normAutofit/>
          </a:bodyPr>
          <a:lstStyle>
            <a:lvl1pPr marL="50800" indent="0">
              <a:lnSpc>
                <a:spcPct val="100000"/>
              </a:lnSpc>
              <a:spcBef>
                <a:spcPts val="0"/>
              </a:spcBef>
              <a:buFontTx/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Sub-heading text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4CDC9F-5B72-B423-97B0-5348328A8DC8}"/>
              </a:ext>
            </a:extLst>
          </p:cNvPr>
          <p:cNvSpPr txBox="1"/>
          <p:nvPr userDrawn="1"/>
        </p:nvSpPr>
        <p:spPr>
          <a:xfrm>
            <a:off x="815654" y="354916"/>
            <a:ext cx="1056069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Level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Further Mathematics</a:t>
            </a: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pic>
        <p:nvPicPr>
          <p:cNvPr id="6" name="Picture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B4EBED24-550A-7704-8221-CC4559B84A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50" y="6054725"/>
            <a:ext cx="1571161" cy="720000"/>
          </a:xfrm>
          <a:prstGeom prst="rect">
            <a:avLst/>
          </a:prstGeom>
        </p:spPr>
      </p:pic>
      <p:pic>
        <p:nvPicPr>
          <p:cNvPr id="9" name="Picture 8" descr="A group of white paper snowflakes&#10;&#10;Description automatically generated with low confidence">
            <a:extLst>
              <a:ext uri="{FF2B5EF4-FFF2-40B4-BE49-F238E27FC236}">
                <a16:creationId xmlns:a16="http://schemas.microsoft.com/office/drawing/2014/main" id="{1FD98571-16A0-A60D-0C26-9576D4211E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42" b="17128"/>
          <a:stretch/>
        </p:blipFill>
        <p:spPr>
          <a:xfrm>
            <a:off x="8036759" y="2664894"/>
            <a:ext cx="4001291" cy="398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560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AF2D988-0B74-A787-FA5F-04C785BE3D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0BB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0917949-C289-9A55-4B10-621DFA6F74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50" y="6054725"/>
            <a:ext cx="1571161" cy="720000"/>
          </a:xfrm>
          <a:prstGeom prst="rect">
            <a:avLst/>
          </a:prstGeom>
        </p:spPr>
      </p:pic>
      <p:pic>
        <p:nvPicPr>
          <p:cNvPr id="4" name="Picture 3" descr="A group of white paper snowflakes&#10;&#10;Description automatically generated with low confidence">
            <a:extLst>
              <a:ext uri="{FF2B5EF4-FFF2-40B4-BE49-F238E27FC236}">
                <a16:creationId xmlns:a16="http://schemas.microsoft.com/office/drawing/2014/main" id="{C2C984FB-AD82-5C7F-4DC9-4A5D7A2A3D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42" b="17128"/>
          <a:stretch/>
        </p:blipFill>
        <p:spPr>
          <a:xfrm>
            <a:off x="8535792" y="3161654"/>
            <a:ext cx="3502258" cy="3486304"/>
          </a:xfrm>
          <a:prstGeom prst="rect">
            <a:avLst/>
          </a:prstGeom>
        </p:spPr>
      </p:pic>
      <p:sp>
        <p:nvSpPr>
          <p:cNvPr id="12" name="Google Shape;22;p3">
            <a:extLst>
              <a:ext uri="{FF2B5EF4-FFF2-40B4-BE49-F238E27FC236}">
                <a16:creationId xmlns:a16="http://schemas.microsoft.com/office/drawing/2014/main" id="{95B5E5B5-3ECE-7A8D-4435-7E88092930D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652" y="2866708"/>
            <a:ext cx="8474960" cy="1124587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11113" lvl="0" indent="1588" algn="l">
              <a:spcBef>
                <a:spcPts val="0"/>
              </a:spcBef>
              <a:spcAft>
                <a:spcPts val="0"/>
              </a:spcAft>
              <a:buSzPts val="3600"/>
              <a:buNone/>
              <a:tabLst/>
              <a:defRPr sz="4000" b="0" i="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11745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2FE989A-0F9B-D30F-D1F0-DA8111D83CB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0BB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504BD88-9D82-63DD-8434-01888D9055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15655" y="2905075"/>
            <a:ext cx="5551280" cy="2723565"/>
          </a:xfrm>
        </p:spPr>
        <p:txBody>
          <a:bodyPr>
            <a:normAutofit/>
          </a:bodyPr>
          <a:lstStyle>
            <a:lvl1pPr marL="50800" indent="0">
              <a:lnSpc>
                <a:spcPct val="100000"/>
              </a:lnSpc>
              <a:spcBef>
                <a:spcPts val="0"/>
              </a:spcBef>
              <a:buFontTx/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Sub-heading text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4CDC9F-5B72-B423-97B0-5348328A8DC8}"/>
              </a:ext>
            </a:extLst>
          </p:cNvPr>
          <p:cNvSpPr txBox="1"/>
          <p:nvPr userDrawn="1"/>
        </p:nvSpPr>
        <p:spPr>
          <a:xfrm>
            <a:off x="815654" y="354916"/>
            <a:ext cx="1056069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Level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Mathematics</a:t>
            </a: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pic>
        <p:nvPicPr>
          <p:cNvPr id="4" name="Picture 3" descr="A picture containing origami&#10;&#10;Description automatically generated">
            <a:extLst>
              <a:ext uri="{FF2B5EF4-FFF2-40B4-BE49-F238E27FC236}">
                <a16:creationId xmlns:a16="http://schemas.microsoft.com/office/drawing/2014/main" id="{1D9AD42C-4735-CEF8-E754-03D062B113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639" y="2669226"/>
            <a:ext cx="4691411" cy="3974400"/>
          </a:xfrm>
          <a:prstGeom prst="rect">
            <a:avLst/>
          </a:prstGeom>
        </p:spPr>
      </p:pic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113BE85-7FBA-A497-B33B-FA1C9D0CDD5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50" y="6054725"/>
            <a:ext cx="1571161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012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9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theme" Target="../theme/theme7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64D9A5-6515-4B7A-F128-9331E3F6D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BE55D1-2BF7-3705-79C4-6EA59749FE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5980D-966A-DB56-AEF5-94A2E8CD3F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AA2EB1-5F7B-1CB1-F7FF-75666533DD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4773933-B802-D04C-8B58-89BAB8883B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0655F980-BA82-1C8D-ADFC-9A49B9AEE4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DD7E1B7D-76F9-CF4C-9C9A-54ACC223C70F}" type="datetimeFigureOut">
              <a:rPr lang="en-GB" smtClean="0"/>
              <a:pPr/>
              <a:t>24/09/2024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66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44" r:id="rId3"/>
    <p:sldLayoutId id="214748374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64D9A5-6515-4B7A-F128-9331E3F6D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BE55D1-2BF7-3705-79C4-6EA59749FE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5980D-966A-DB56-AEF5-94A2E8CD3F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AA2EB1-5F7B-1CB1-F7FF-75666533DD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4773933-B802-D04C-8B58-89BAB8883B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0655F980-BA82-1C8D-ADFC-9A49B9AEE4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DD7E1B7D-76F9-CF4C-9C9A-54ACC223C70F}" type="datetimeFigureOut">
              <a:rPr lang="en-GB" smtClean="0"/>
              <a:pPr/>
              <a:t>24/09/2024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9988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64D9A5-6515-4B7A-F128-9331E3F6D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BE55D1-2BF7-3705-79C4-6EA59749FE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5980D-966A-DB56-AEF5-94A2E8CD3F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AA2EB1-5F7B-1CB1-F7FF-75666533DD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4773933-B802-D04C-8B58-89BAB8883B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0655F980-BA82-1C8D-ADFC-9A49B9AEE4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DD7E1B7D-76F9-CF4C-9C9A-54ACC223C70F}" type="datetimeFigureOut">
              <a:rPr lang="en-GB" smtClean="0"/>
              <a:pPr/>
              <a:t>24/09/2024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1160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64D9A5-6515-4B7A-F128-9331E3F6D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BE55D1-2BF7-3705-79C4-6EA59749FE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5980D-966A-DB56-AEF5-94A2E8CD3F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AA2EB1-5F7B-1CB1-F7FF-75666533DD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4773933-B802-D04C-8B58-89BAB8883B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0655F980-BA82-1C8D-ADFC-9A49B9AEE4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DD7E1B7D-76F9-CF4C-9C9A-54ACC223C70F}" type="datetimeFigureOut">
              <a:rPr lang="en-GB" smtClean="0"/>
              <a:pPr/>
              <a:t>24/09/2024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8649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E90EDBE-A76A-6242-8A2B-8B3EE43A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49968F-CA6F-4341-93C3-3DDEA40656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547073-874E-1F4F-95E9-F3403D2A05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E1B7D-76F9-CF4C-9C9A-54ACC223C70F}" type="datetimeFigureOut">
              <a:rPr lang="en-GB" smtClean="0"/>
              <a:t>24/09/2024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494EFB-CE1F-6244-8DDE-2CCA7C9081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3A3C19-3535-DA48-B324-C069A6E886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0434F-2283-BA44-8551-227C689F4F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754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42BFB8-EE7F-A240-BE30-18C641431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A00FC3-2487-E742-9988-A70A64B4B3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849436-AB5E-F74B-9F80-5F78C73719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C2F6ED-ACB0-3643-9E33-A67347ED96BF}" type="datetimeFigureOut">
              <a:rPr lang="en-GB" smtClean="0"/>
              <a:t>24/09/2024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0AE987-B8DF-3248-9911-BBDADB786E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8F2AC1-1BA0-AD42-9018-E0CDF7D6C2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3465F-38FD-0C4B-921E-73DFCBD91B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8869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F36777-1021-D149-BFED-01BBBA0873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0821E-0CBF-384E-A496-9BBC17D16EE8}" type="datetimeFigureOut">
              <a:rPr lang="en-GB" smtClean="0"/>
              <a:t>24/09/2024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DFFA5D-A216-BD43-B623-F62AA2EB3A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A1C8DF-A5F9-8047-B0CD-7CABFFD74B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4870B-C49C-B84E-AF0A-55FF2C85D5C7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7CEC358B-8855-2B97-4450-27A679E56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71C1758-0F29-FCA1-CEC7-C9F1FD922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48820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  <p:sldLayoutId id="2147483915" r:id="rId12"/>
    <p:sldLayoutId id="2147483916" r:id="rId13"/>
    <p:sldLayoutId id="2147483918" r:id="rId14"/>
    <p:sldLayoutId id="2147483919" r:id="rId15"/>
    <p:sldLayoutId id="2147483920" r:id="rId16"/>
    <p:sldLayoutId id="2147483921" r:id="rId17"/>
    <p:sldLayoutId id="2147483922" r:id="rId18"/>
    <p:sldLayoutId id="214748391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3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3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3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qualifications.pearson.com/en/qualifications/edexcel-a-levels/statistics-2017.coursematerials.html#filterQuery=category:Pearson-UK:Category%2FExam-materials&amp;filterQuery=category:Pearson-UK:Document-Type%2FExaminer-report" TargetMode="External"/><Relationship Id="rId2" Type="http://schemas.openxmlformats.org/officeDocument/2006/relationships/slide" Target="slide5.xml"/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slide" Target="slide5.xml"/><Relationship Id="rId1" Type="http://schemas.openxmlformats.org/officeDocument/2006/relationships/slideLayout" Target="../slideLayouts/slideLayout3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3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slide" Target="slide5.xml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6.png"/><Relationship Id="rId7" Type="http://schemas.openxmlformats.org/officeDocument/2006/relationships/slide" Target="slide5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10" Type="http://schemas.openxmlformats.org/officeDocument/2006/relationships/image" Target="../media/image54.png"/><Relationship Id="rId4" Type="http://schemas.openxmlformats.org/officeDocument/2006/relationships/image" Target="../media/image57.png"/><Relationship Id="rId9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16.png"/><Relationship Id="rId7" Type="http://schemas.openxmlformats.org/officeDocument/2006/relationships/image" Target="../media/image61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0.png"/><Relationship Id="rId5" Type="http://schemas.openxmlformats.org/officeDocument/2006/relationships/image" Target="../media/image54.png"/><Relationship Id="rId10" Type="http://schemas.openxmlformats.org/officeDocument/2006/relationships/image" Target="../media/image64.png"/><Relationship Id="rId4" Type="http://schemas.openxmlformats.org/officeDocument/2006/relationships/image" Target="../media/image53.png"/><Relationship Id="rId9" Type="http://schemas.openxmlformats.org/officeDocument/2006/relationships/image" Target="../media/image6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16.png"/><Relationship Id="rId7" Type="http://schemas.openxmlformats.org/officeDocument/2006/relationships/image" Target="../media/image6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5.png"/><Relationship Id="rId5" Type="http://schemas.openxmlformats.org/officeDocument/2006/relationships/image" Target="../media/image54.png"/><Relationship Id="rId10" Type="http://schemas.openxmlformats.org/officeDocument/2006/relationships/image" Target="../media/image69.png"/><Relationship Id="rId4" Type="http://schemas.openxmlformats.org/officeDocument/2006/relationships/image" Target="../media/image53.png"/><Relationship Id="rId9" Type="http://schemas.openxmlformats.org/officeDocument/2006/relationships/image" Target="../media/image6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qualifications.pearson.com/en/qualifications/edexcel-a-levels/statistics-2017.coursematerials.html#filterQuery=category:Pearson-UK:Category%2FExam-materials&amp;filterQuery=category:Pearson-UK:Document-Type%2FExaminer-report" TargetMode="External"/><Relationship Id="rId2" Type="http://schemas.openxmlformats.org/officeDocument/2006/relationships/slide" Target="slide5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qualifications.pearson.com/en/qualifications/edexcel-a-levels/statistics-2017.coursematerials.html#filterQuery=category:Pearson-UK:Category%2FExam-materials&amp;filterQuery=category:Pearson-UK:Document-Type%2FExaminer-report" TargetMode="External"/><Relationship Id="rId2" Type="http://schemas.openxmlformats.org/officeDocument/2006/relationships/slide" Target="slide5.xml"/><Relationship Id="rId1" Type="http://schemas.openxmlformats.org/officeDocument/2006/relationships/slideLayout" Target="../slideLayouts/slideLayout3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7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slide" Target="slide5.xml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16.png"/><Relationship Id="rId9" Type="http://schemas.openxmlformats.org/officeDocument/2006/relationships/image" Target="../media/image7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1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5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16.png"/><Relationship Id="rId7" Type="http://schemas.openxmlformats.org/officeDocument/2006/relationships/image" Target="../media/image88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16.png"/><Relationship Id="rId7" Type="http://schemas.openxmlformats.org/officeDocument/2006/relationships/image" Target="../media/image93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8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95.png"/><Relationship Id="rId4" Type="http://schemas.openxmlformats.org/officeDocument/2006/relationships/image" Target="../media/image8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16.png"/><Relationship Id="rId7" Type="http://schemas.openxmlformats.org/officeDocument/2006/relationships/image" Target="../media/image98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8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qualifications.pearson.com/en/qualifications/edexcel-a-levels/statistics-2017.coursematerials.html#filterQuery=category:Pearson-UK:Category%2FExam-materials&amp;filterQuery=category:Pearson-UK:Document-Type%2FMark-scheme" TargetMode="External"/><Relationship Id="rId7" Type="http://schemas.openxmlformats.org/officeDocument/2006/relationships/hyperlink" Target="https://mathsemporium.com/login/" TargetMode="External"/><Relationship Id="rId2" Type="http://schemas.openxmlformats.org/officeDocument/2006/relationships/hyperlink" Target="https://qualifications.pearson.com/en/qualifications/edexcel-a-levels/statistics-2017.coursematerials.html#filterQuery=category:Pearson-UK:Category%2FExam-materials&amp;filterQuery=category:Pearson-UK:Document-Type%2FQuestion-paper" TargetMode="External"/><Relationship Id="rId1" Type="http://schemas.openxmlformats.org/officeDocument/2006/relationships/slideLayout" Target="../slideLayouts/slideLayout32.xml"/><Relationship Id="rId6" Type="http://schemas.openxmlformats.org/officeDocument/2006/relationships/slide" Target="slide5.xml"/><Relationship Id="rId5" Type="http://schemas.openxmlformats.org/officeDocument/2006/relationships/hyperlink" Target="https://mathsemporium.com/category/gce-a-level-statistics/08-gce-statistics-grade-boundaries-skills-maps/" TargetMode="External"/><Relationship Id="rId4" Type="http://schemas.openxmlformats.org/officeDocument/2006/relationships/hyperlink" Target="https://qualifications.pearson.com/en/qualifications/edexcel-a-levels/statistics-2017.coursematerials.html#filterQuery=category:Pearson-UK:Category%2FExam-materials&amp;filterQuery=category:Pearson-UK:Document-Type%2FExaminer-report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85.png"/><Relationship Id="rId4" Type="http://schemas.openxmlformats.org/officeDocument/2006/relationships/image" Target="../media/image10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qualifications.pearson.com/en/qualifications/edexcel-a-levels/statistics-2017.coursematerials.html#filterQuery=category:Pearson-UK:Category%2FExam-materials&amp;filterQuery=category:Pearson-UK:Document-Type%2FExaminer-report" TargetMode="External"/><Relationship Id="rId2" Type="http://schemas.openxmlformats.org/officeDocument/2006/relationships/slide" Target="slide5.xml"/><Relationship Id="rId1" Type="http://schemas.openxmlformats.org/officeDocument/2006/relationships/slideLayout" Target="../slideLayouts/slideLayout2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slide" Target="slide5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28.xml"/><Relationship Id="rId18" Type="http://schemas.openxmlformats.org/officeDocument/2006/relationships/slide" Target="slide41.xml"/><Relationship Id="rId3" Type="http://schemas.openxmlformats.org/officeDocument/2006/relationships/slide" Target="slide12.xml"/><Relationship Id="rId21" Type="http://schemas.openxmlformats.org/officeDocument/2006/relationships/slide" Target="slide17.xml"/><Relationship Id="rId7" Type="http://schemas.openxmlformats.org/officeDocument/2006/relationships/slide" Target="slide16.xml"/><Relationship Id="rId12" Type="http://schemas.openxmlformats.org/officeDocument/2006/relationships/slide" Target="slide27.xml"/><Relationship Id="rId17" Type="http://schemas.openxmlformats.org/officeDocument/2006/relationships/slide" Target="slide39.xml"/><Relationship Id="rId2" Type="http://schemas.openxmlformats.org/officeDocument/2006/relationships/slide" Target="slide6.xml"/><Relationship Id="rId16" Type="http://schemas.openxmlformats.org/officeDocument/2006/relationships/slide" Target="slide37.xml"/><Relationship Id="rId20" Type="http://schemas.openxmlformats.org/officeDocument/2006/relationships/slide" Target="slide5.xml"/><Relationship Id="rId1" Type="http://schemas.openxmlformats.org/officeDocument/2006/relationships/slideLayout" Target="../slideLayouts/slideLayout37.xml"/><Relationship Id="rId6" Type="http://schemas.openxmlformats.org/officeDocument/2006/relationships/slide" Target="slide15.xml"/><Relationship Id="rId11" Type="http://schemas.openxmlformats.org/officeDocument/2006/relationships/slide" Target="slide26.xml"/><Relationship Id="rId24" Type="http://schemas.openxmlformats.org/officeDocument/2006/relationships/slide" Target="slide43.xml"/><Relationship Id="rId5" Type="http://schemas.openxmlformats.org/officeDocument/2006/relationships/slide" Target="slide14.xml"/><Relationship Id="rId15" Type="http://schemas.openxmlformats.org/officeDocument/2006/relationships/slide" Target="slide36.xml"/><Relationship Id="rId23" Type="http://schemas.openxmlformats.org/officeDocument/2006/relationships/slide" Target="slide29.xml"/><Relationship Id="rId10" Type="http://schemas.openxmlformats.org/officeDocument/2006/relationships/slide" Target="slide25.xml"/><Relationship Id="rId19" Type="http://schemas.openxmlformats.org/officeDocument/2006/relationships/slide" Target="slide42.xml"/><Relationship Id="rId4" Type="http://schemas.openxmlformats.org/officeDocument/2006/relationships/slide" Target="slide13.xml"/><Relationship Id="rId9" Type="http://schemas.openxmlformats.org/officeDocument/2006/relationships/slide" Target="slide24.xml"/><Relationship Id="rId14" Type="http://schemas.openxmlformats.org/officeDocument/2006/relationships/slide" Target="slide30.xml"/><Relationship Id="rId22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5.xml"/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slide" Target="slide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F11D0-7F11-808A-67E1-212160A5A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106" y="594562"/>
            <a:ext cx="4753875" cy="1124587"/>
          </a:xfrm>
        </p:spPr>
        <p:txBody>
          <a:bodyPr/>
          <a:lstStyle/>
          <a:p>
            <a:r>
              <a:rPr lang="en-GB" dirty="0"/>
              <a:t>A Level Statistics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519E8C-97E1-CEAA-386A-87ECB69929CC}"/>
              </a:ext>
            </a:extLst>
          </p:cNvPr>
          <p:cNvSpPr txBox="1"/>
          <p:nvPr/>
        </p:nvSpPr>
        <p:spPr>
          <a:xfrm>
            <a:off x="677106" y="3013501"/>
            <a:ext cx="6096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08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Summer 2024 Exemplar Material</a:t>
            </a:r>
          </a:p>
          <a:p>
            <a:pPr marL="508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Senior Examiner’s feedback on student responses from 9ST0-01</a:t>
            </a:r>
          </a:p>
          <a:p>
            <a:pPr marL="508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508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7804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483FC-0237-E424-E218-F3C2D076B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3 - Student responses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0E8FCF-9947-F382-347A-A5DDCC3374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02128"/>
              </p:ext>
            </p:extLst>
          </p:nvPr>
        </p:nvGraphicFramePr>
        <p:xfrm>
          <a:off x="4685724" y="1167372"/>
          <a:ext cx="3561403" cy="462873"/>
        </p:xfrm>
        <a:graphic>
          <a:graphicData uri="http://schemas.openxmlformats.org/drawingml/2006/table">
            <a:tbl>
              <a:tblPr firstRow="1" firstCol="1" bandRow="1"/>
              <a:tblGrid>
                <a:gridCol w="398490">
                  <a:extLst>
                    <a:ext uri="{9D8B030D-6E8A-4147-A177-3AD203B41FA5}">
                      <a16:colId xmlns:a16="http://schemas.microsoft.com/office/drawing/2014/main" val="1240707253"/>
                    </a:ext>
                  </a:extLst>
                </a:gridCol>
                <a:gridCol w="3162913">
                  <a:extLst>
                    <a:ext uri="{9D8B030D-6E8A-4147-A177-3AD203B41FA5}">
                      <a16:colId xmlns:a16="http://schemas.microsoft.com/office/drawing/2014/main" val="3491166470"/>
                    </a:ext>
                  </a:extLst>
                </a:gridCol>
              </a:tblGrid>
              <a:tr h="462873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GB" sz="1100" dirty="0">
                          <a:solidFill>
                            <a:srgbClr val="003057"/>
                          </a:solidFill>
                          <a:effectLst/>
                          <a:highlight>
                            <a:srgbClr val="BFBFBF"/>
                          </a:highlight>
                          <a:latin typeface="Open Sans Bold"/>
                          <a:ea typeface="Calibri" panose="020F0502020204030204" pitchFamily="34" charset="0"/>
                          <a:cs typeface="Open Sans" panose="020B0606030504020204" pitchFamily="34" charset="0"/>
                        </a:rPr>
                        <a:t> </a:t>
                      </a:r>
                      <a:endParaRPr lang="en-GB" sz="11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</a:pPr>
                      <a:r>
                        <a:rPr lang="en-GB" sz="1400" b="1" dirty="0">
                          <a:solidFill>
                            <a:srgbClr val="003057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Question 3 - Response C</a:t>
                      </a:r>
                      <a:endParaRPr lang="en-GB" sz="1400" b="1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27424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D3AFA3FE-6141-1DF2-684A-BEAF99643C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5724" y="1233708"/>
            <a:ext cx="314476" cy="330200"/>
          </a:xfrm>
          <a:prstGeom prst="rect">
            <a:avLst/>
          </a:prstGeom>
        </p:spPr>
      </p:pic>
      <p:pic>
        <p:nvPicPr>
          <p:cNvPr id="6" name="Picture 5" descr="A paper with writing on it&#10;&#10;Description automatically generated">
            <a:extLst>
              <a:ext uri="{FF2B5EF4-FFF2-40B4-BE49-F238E27FC236}">
                <a16:creationId xmlns:a16="http://schemas.microsoft.com/office/drawing/2014/main" id="{13423554-E024-8D84-209F-554CEF35AB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712" y="1233708"/>
            <a:ext cx="4281645" cy="5280467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10" name="Picture 9" descr="A test paper with writing on it&#10;&#10;Description automatically generated">
            <a:extLst>
              <a:ext uri="{FF2B5EF4-FFF2-40B4-BE49-F238E27FC236}">
                <a16:creationId xmlns:a16="http://schemas.microsoft.com/office/drawing/2014/main" id="{E28AEABA-3040-A5FC-6FCF-7F558B1D0F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5724" y="2568121"/>
            <a:ext cx="3561403" cy="2374900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13" name="Picture 12" descr="A paper with writing on it&#10;&#10;Description automatically generated">
            <a:extLst>
              <a:ext uri="{FF2B5EF4-FFF2-40B4-BE49-F238E27FC236}">
                <a16:creationId xmlns:a16="http://schemas.microsoft.com/office/drawing/2014/main" id="{4629045C-38AF-AFAD-9566-78AE9343AF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42494" y="2349941"/>
            <a:ext cx="3561403" cy="3048000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5" name="Rectangle: Rounded Corners 3">
            <a:hlinkClick r:id="rId7" action="ppaction://hlinksldjump"/>
            <a:extLst>
              <a:ext uri="{FF2B5EF4-FFF2-40B4-BE49-F238E27FC236}">
                <a16:creationId xmlns:a16="http://schemas.microsoft.com/office/drawing/2014/main" id="{5371EA71-927D-3C12-8D7F-604A5CCBBB17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702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483FC-0237-E424-E218-F3C2D076B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3 and Mark Scheme</a:t>
            </a:r>
          </a:p>
        </p:txBody>
      </p:sp>
      <p:sp>
        <p:nvSpPr>
          <p:cNvPr id="3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E25FD714-5617-2551-FE93-29F75004E47C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pic>
        <p:nvPicPr>
          <p:cNvPr id="5" name="Picture 4" descr="A paper with text on it&#10;&#10;Description automatically generated">
            <a:extLst>
              <a:ext uri="{FF2B5EF4-FFF2-40B4-BE49-F238E27FC236}">
                <a16:creationId xmlns:a16="http://schemas.microsoft.com/office/drawing/2014/main" id="{76196A7E-3BEE-988D-51CC-9CE4BCF5EE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5211" y="1816204"/>
            <a:ext cx="4087165" cy="3936562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7" name="Picture 6" descr="A table of questions&#10;&#10;Description automatically generated with medium confidence">
            <a:extLst>
              <a:ext uri="{FF2B5EF4-FFF2-40B4-BE49-F238E27FC236}">
                <a16:creationId xmlns:a16="http://schemas.microsoft.com/office/drawing/2014/main" id="{E495EC47-AB85-3F5E-0D60-4A0B83B096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203" y="1701800"/>
            <a:ext cx="3759029" cy="3454400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9" name="Picture 8" descr="A white sheet with black text&#10;&#10;Description automatically generated">
            <a:extLst>
              <a:ext uri="{FF2B5EF4-FFF2-40B4-BE49-F238E27FC236}">
                <a16:creationId xmlns:a16="http://schemas.microsoft.com/office/drawing/2014/main" id="{1912ED63-D6FB-F7A1-68DA-402AA91DE4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2796" y="1905000"/>
            <a:ext cx="3117850" cy="3048000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7836309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B9CD945-3357-11FA-E2D9-50273B729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695669"/>
              </p:ext>
            </p:extLst>
          </p:nvPr>
        </p:nvGraphicFramePr>
        <p:xfrm>
          <a:off x="3850199" y="312958"/>
          <a:ext cx="3561403" cy="384987"/>
        </p:xfrm>
        <a:graphic>
          <a:graphicData uri="http://schemas.openxmlformats.org/drawingml/2006/table">
            <a:tbl>
              <a:tblPr firstRow="1" firstCol="1" bandRow="1"/>
              <a:tblGrid>
                <a:gridCol w="398490">
                  <a:extLst>
                    <a:ext uri="{9D8B030D-6E8A-4147-A177-3AD203B41FA5}">
                      <a16:colId xmlns:a16="http://schemas.microsoft.com/office/drawing/2014/main" val="1240707253"/>
                    </a:ext>
                  </a:extLst>
                </a:gridCol>
                <a:gridCol w="3162913">
                  <a:extLst>
                    <a:ext uri="{9D8B030D-6E8A-4147-A177-3AD203B41FA5}">
                      <a16:colId xmlns:a16="http://schemas.microsoft.com/office/drawing/2014/main" val="3491166470"/>
                    </a:ext>
                  </a:extLst>
                </a:gridCol>
              </a:tblGrid>
              <a:tr h="384987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GB" sz="1100" dirty="0">
                          <a:solidFill>
                            <a:srgbClr val="003057"/>
                          </a:solidFill>
                          <a:effectLst/>
                          <a:highlight>
                            <a:srgbClr val="BFBFBF"/>
                          </a:highlight>
                          <a:latin typeface="Open Sans Bold"/>
                          <a:ea typeface="Calibri" panose="020F0502020204030204" pitchFamily="34" charset="0"/>
                          <a:cs typeface="Open Sans" panose="020B0606030504020204" pitchFamily="34" charset="0"/>
                        </a:rPr>
                        <a:t> </a:t>
                      </a:r>
                      <a:endParaRPr lang="en-GB" sz="11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</a:pPr>
                      <a:r>
                        <a:rPr lang="en-GB" sz="1400" b="1" dirty="0">
                          <a:solidFill>
                            <a:srgbClr val="003057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Question 3 - Response A</a:t>
                      </a:r>
                      <a:endParaRPr lang="en-GB" sz="1400" b="1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27424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05CB0CB2-F234-05EC-5E89-F0CED8D45C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6742" y="312401"/>
            <a:ext cx="314476" cy="330200"/>
          </a:xfrm>
          <a:prstGeom prst="rect">
            <a:avLst/>
          </a:prstGeom>
        </p:spPr>
      </p:pic>
      <p:sp>
        <p:nvSpPr>
          <p:cNvPr id="2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466F5636-6BDC-6930-EAA3-B3C72A5E19EE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pic>
        <p:nvPicPr>
          <p:cNvPr id="6" name="Picture 5" descr="A paper with text on it&#10;&#10;Description automatically generated">
            <a:extLst>
              <a:ext uri="{FF2B5EF4-FFF2-40B4-BE49-F238E27FC236}">
                <a16:creationId xmlns:a16="http://schemas.microsoft.com/office/drawing/2014/main" id="{5385C086-FC05-C3D3-12F1-6FB0C9D1A4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802" y="526286"/>
            <a:ext cx="2476851" cy="3660704"/>
          </a:xfrm>
          <a:prstGeom prst="rect">
            <a:avLst/>
          </a:prstGeom>
        </p:spPr>
      </p:pic>
      <p:pic>
        <p:nvPicPr>
          <p:cNvPr id="8" name="Picture 7" descr="A piece of paper with writing on it&#10;&#10;Description automatically generated">
            <a:extLst>
              <a:ext uri="{FF2B5EF4-FFF2-40B4-BE49-F238E27FC236}">
                <a16:creationId xmlns:a16="http://schemas.microsoft.com/office/drawing/2014/main" id="{5B99A0F9-059B-FB6E-D20B-DBF8BF3AEE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6548" y="901384"/>
            <a:ext cx="4156354" cy="3501621"/>
          </a:xfrm>
          <a:prstGeom prst="rect">
            <a:avLst/>
          </a:prstGeom>
        </p:spPr>
      </p:pic>
      <p:pic>
        <p:nvPicPr>
          <p:cNvPr id="10" name="Picture 9" descr="A close-up of a piece of paper&#10;&#10;Description automatically generated">
            <a:extLst>
              <a:ext uri="{FF2B5EF4-FFF2-40B4-BE49-F238E27FC236}">
                <a16:creationId xmlns:a16="http://schemas.microsoft.com/office/drawing/2014/main" id="{BB3DA818-8C8A-4380-DB95-8311BC9DE7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2115" y="1099331"/>
            <a:ext cx="3561403" cy="1932251"/>
          </a:xfrm>
          <a:prstGeom prst="rect">
            <a:avLst/>
          </a:prstGeom>
        </p:spPr>
      </p:pic>
      <p:pic>
        <p:nvPicPr>
          <p:cNvPr id="12" name="Picture 11" descr="A close-up of a piece of paper&#10;&#10;Description automatically generated">
            <a:extLst>
              <a:ext uri="{FF2B5EF4-FFF2-40B4-BE49-F238E27FC236}">
                <a16:creationId xmlns:a16="http://schemas.microsoft.com/office/drawing/2014/main" id="{401FAFC9-693E-6565-73C5-F57D21EDCD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70579" y="3183982"/>
            <a:ext cx="3790616" cy="97383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17CDA6-25AF-7C47-981E-00DBA4B24EF1}"/>
              </a:ext>
            </a:extLst>
          </p:cNvPr>
          <p:cNvSpPr txBox="1"/>
          <p:nvPr/>
        </p:nvSpPr>
        <p:spPr>
          <a:xfrm>
            <a:off x="117457" y="4279958"/>
            <a:ext cx="3082291" cy="12464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(a) </a:t>
            </a:r>
          </a:p>
          <a:p>
            <a:r>
              <a:rPr lang="en-GB" sz="1500" dirty="0"/>
              <a:t>E0: Did not state that they should gather the number of sports activities and the students’ grade in Physics</a:t>
            </a:r>
          </a:p>
        </p:txBody>
      </p:sp>
      <p:sp>
        <p:nvSpPr>
          <p:cNvPr id="14" name="Rectangle: Rounded Corners 26">
            <a:extLst>
              <a:ext uri="{FF2B5EF4-FFF2-40B4-BE49-F238E27FC236}">
                <a16:creationId xmlns:a16="http://schemas.microsoft.com/office/drawing/2014/main" id="{7E588389-2A59-F539-4CB5-C6519AB5A952}"/>
              </a:ext>
            </a:extLst>
          </p:cNvPr>
          <p:cNvSpPr/>
          <p:nvPr/>
        </p:nvSpPr>
        <p:spPr>
          <a:xfrm>
            <a:off x="3052443" y="2994744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88938C-A7A7-1A71-3541-D16ED661EF22}"/>
              </a:ext>
            </a:extLst>
          </p:cNvPr>
          <p:cNvSpPr txBox="1"/>
          <p:nvPr/>
        </p:nvSpPr>
        <p:spPr>
          <a:xfrm>
            <a:off x="117457" y="5619421"/>
            <a:ext cx="3082291" cy="7848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E0: Did not state to use a questionnaire, survey or online form to collect the data</a:t>
            </a:r>
          </a:p>
        </p:txBody>
      </p:sp>
      <p:sp>
        <p:nvSpPr>
          <p:cNvPr id="16" name="Rectangle: Rounded Corners 26">
            <a:extLst>
              <a:ext uri="{FF2B5EF4-FFF2-40B4-BE49-F238E27FC236}">
                <a16:creationId xmlns:a16="http://schemas.microsoft.com/office/drawing/2014/main" id="{E2B7FC5D-0CCE-C0B2-6B68-A55FFD3B568C}"/>
              </a:ext>
            </a:extLst>
          </p:cNvPr>
          <p:cNvSpPr/>
          <p:nvPr/>
        </p:nvSpPr>
        <p:spPr>
          <a:xfrm>
            <a:off x="7027700" y="3398389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E343B64-A8DA-AB31-3110-C027522509B5}"/>
              </a:ext>
            </a:extLst>
          </p:cNvPr>
          <p:cNvSpPr txBox="1"/>
          <p:nvPr/>
        </p:nvSpPr>
        <p:spPr>
          <a:xfrm>
            <a:off x="117456" y="6468267"/>
            <a:ext cx="3082291" cy="3231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E0: Did not choose a random sample</a:t>
            </a:r>
          </a:p>
        </p:txBody>
      </p:sp>
      <p:sp>
        <p:nvSpPr>
          <p:cNvPr id="18" name="Rectangle: Rounded Corners 26">
            <a:extLst>
              <a:ext uri="{FF2B5EF4-FFF2-40B4-BE49-F238E27FC236}">
                <a16:creationId xmlns:a16="http://schemas.microsoft.com/office/drawing/2014/main" id="{9DAEE69E-8008-76DD-2508-BC83DA189AB0}"/>
              </a:ext>
            </a:extLst>
          </p:cNvPr>
          <p:cNvSpPr/>
          <p:nvPr/>
        </p:nvSpPr>
        <p:spPr>
          <a:xfrm>
            <a:off x="5882081" y="2672592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E8A583-4F3A-B65C-30BE-6B7AD95C21E4}"/>
              </a:ext>
            </a:extLst>
          </p:cNvPr>
          <p:cNvSpPr txBox="1"/>
          <p:nvPr/>
        </p:nvSpPr>
        <p:spPr>
          <a:xfrm>
            <a:off x="3266362" y="4406018"/>
            <a:ext cx="3388525" cy="3231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E0: Did not choose to use a large sample</a:t>
            </a:r>
          </a:p>
        </p:txBody>
      </p:sp>
      <p:sp>
        <p:nvSpPr>
          <p:cNvPr id="20" name="Rectangle: Rounded Corners 26">
            <a:extLst>
              <a:ext uri="{FF2B5EF4-FFF2-40B4-BE49-F238E27FC236}">
                <a16:creationId xmlns:a16="http://schemas.microsoft.com/office/drawing/2014/main" id="{4107227F-849A-829D-34AB-2BC7FC7C1EAF}"/>
              </a:ext>
            </a:extLst>
          </p:cNvPr>
          <p:cNvSpPr/>
          <p:nvPr/>
        </p:nvSpPr>
        <p:spPr>
          <a:xfrm>
            <a:off x="6411809" y="3285912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56828C-CAA4-232F-1288-EF1FB623E545}"/>
              </a:ext>
            </a:extLst>
          </p:cNvPr>
          <p:cNvSpPr txBox="1"/>
          <p:nvPr/>
        </p:nvSpPr>
        <p:spPr>
          <a:xfrm>
            <a:off x="3301521" y="4830519"/>
            <a:ext cx="2825293" cy="3231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E0: Did not select a suitable test</a:t>
            </a:r>
          </a:p>
        </p:txBody>
      </p:sp>
      <p:sp>
        <p:nvSpPr>
          <p:cNvPr id="22" name="Rectangle: Rounded Corners 26">
            <a:extLst>
              <a:ext uri="{FF2B5EF4-FFF2-40B4-BE49-F238E27FC236}">
                <a16:creationId xmlns:a16="http://schemas.microsoft.com/office/drawing/2014/main" id="{AF15AD3D-B5EC-1E9A-42F0-207E886A099D}"/>
              </a:ext>
            </a:extLst>
          </p:cNvPr>
          <p:cNvSpPr/>
          <p:nvPr/>
        </p:nvSpPr>
        <p:spPr>
          <a:xfrm>
            <a:off x="3042629" y="1439137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AF8485C-A855-CB7A-A9FB-E2D2452922A7}"/>
              </a:ext>
            </a:extLst>
          </p:cNvPr>
          <p:cNvSpPr txBox="1"/>
          <p:nvPr/>
        </p:nvSpPr>
        <p:spPr>
          <a:xfrm>
            <a:off x="3256546" y="5254042"/>
            <a:ext cx="4317547" cy="3231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E0: Did not state the null and alternative hypotheses </a:t>
            </a:r>
          </a:p>
        </p:txBody>
      </p:sp>
      <p:sp>
        <p:nvSpPr>
          <p:cNvPr id="24" name="Rectangle: Rounded Corners 26">
            <a:extLst>
              <a:ext uri="{FF2B5EF4-FFF2-40B4-BE49-F238E27FC236}">
                <a16:creationId xmlns:a16="http://schemas.microsoft.com/office/drawing/2014/main" id="{1858E777-BA27-F91B-DDCA-BF2F60529A6E}"/>
              </a:ext>
            </a:extLst>
          </p:cNvPr>
          <p:cNvSpPr/>
          <p:nvPr/>
        </p:nvSpPr>
        <p:spPr>
          <a:xfrm>
            <a:off x="3023284" y="918668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25" name="Rectangle: Rounded Corners 6">
            <a:extLst>
              <a:ext uri="{FF2B5EF4-FFF2-40B4-BE49-F238E27FC236}">
                <a16:creationId xmlns:a16="http://schemas.microsoft.com/office/drawing/2014/main" id="{85F916B6-4A10-7C73-89E4-FB25279A478F}"/>
              </a:ext>
            </a:extLst>
          </p:cNvPr>
          <p:cNvSpPr/>
          <p:nvPr/>
        </p:nvSpPr>
        <p:spPr>
          <a:xfrm>
            <a:off x="2517053" y="130849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0/6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F0D975-F178-3A31-B8BF-4BB67959B62D}"/>
              </a:ext>
            </a:extLst>
          </p:cNvPr>
          <p:cNvSpPr txBox="1"/>
          <p:nvPr/>
        </p:nvSpPr>
        <p:spPr>
          <a:xfrm>
            <a:off x="3284948" y="5686309"/>
            <a:ext cx="4317546" cy="7848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(b) </a:t>
            </a:r>
          </a:p>
          <a:p>
            <a:r>
              <a:rPr lang="en-GB" sz="1500" dirty="0"/>
              <a:t>M1: The candidate correctly calculated that 30% of 70 was 21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9021B2B3-020E-E6EF-6B8F-47912D09E107}"/>
              </a:ext>
            </a:extLst>
          </p:cNvPr>
          <p:cNvSpPr/>
          <p:nvPr/>
        </p:nvSpPr>
        <p:spPr>
          <a:xfrm>
            <a:off x="9188441" y="1513461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M1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F8B9AE3-380A-B58C-31E0-9CD3921372E4}"/>
              </a:ext>
            </a:extLst>
          </p:cNvPr>
          <p:cNvSpPr txBox="1"/>
          <p:nvPr/>
        </p:nvSpPr>
        <p:spPr>
          <a:xfrm>
            <a:off x="7626821" y="4068314"/>
            <a:ext cx="4506793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M1: Candidate used a Binomial Distribution with </a:t>
            </a:r>
            <a:r>
              <a:rPr lang="en-GB" sz="1500" i="1" dirty="0"/>
              <a:t>n</a:t>
            </a:r>
            <a:r>
              <a:rPr lang="en-GB" sz="1500" dirty="0"/>
              <a:t> = 70 and </a:t>
            </a:r>
            <a:r>
              <a:rPr lang="en-GB" sz="1500" i="1" dirty="0"/>
              <a:t>p</a:t>
            </a:r>
            <a:r>
              <a:rPr lang="en-GB" sz="1500" dirty="0"/>
              <a:t> = 0.25</a:t>
            </a:r>
          </a:p>
        </p:txBody>
      </p:sp>
      <p:sp>
        <p:nvSpPr>
          <p:cNvPr id="29" name="Rectangle: Rounded Corners 26">
            <a:extLst>
              <a:ext uri="{FF2B5EF4-FFF2-40B4-BE49-F238E27FC236}">
                <a16:creationId xmlns:a16="http://schemas.microsoft.com/office/drawing/2014/main" id="{DA0FEB81-BEE0-E406-941B-3FCB7A25D312}"/>
              </a:ext>
            </a:extLst>
          </p:cNvPr>
          <p:cNvSpPr/>
          <p:nvPr/>
        </p:nvSpPr>
        <p:spPr>
          <a:xfrm>
            <a:off x="10131573" y="1872963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M1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1001A50-8E6F-A951-0D38-CE0355750FE1}"/>
              </a:ext>
            </a:extLst>
          </p:cNvPr>
          <p:cNvSpPr txBox="1"/>
          <p:nvPr/>
        </p:nvSpPr>
        <p:spPr>
          <a:xfrm>
            <a:off x="3319443" y="6534835"/>
            <a:ext cx="3620070" cy="3231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A1: Candidate correctly calculated P(</a:t>
            </a:r>
            <a:r>
              <a:rPr lang="en-GB" sz="1500" i="1" dirty="0"/>
              <a:t>X</a:t>
            </a:r>
            <a:r>
              <a:rPr lang="en-GB" sz="1500" dirty="0"/>
              <a:t> &gt; 21) </a:t>
            </a:r>
          </a:p>
        </p:txBody>
      </p:sp>
      <p:sp>
        <p:nvSpPr>
          <p:cNvPr id="31" name="Rectangle: Rounded Corners 26">
            <a:extLst>
              <a:ext uri="{FF2B5EF4-FFF2-40B4-BE49-F238E27FC236}">
                <a16:creationId xmlns:a16="http://schemas.microsoft.com/office/drawing/2014/main" id="{F3B9AF62-83A3-41FF-DF91-593E2892AC54}"/>
              </a:ext>
            </a:extLst>
          </p:cNvPr>
          <p:cNvSpPr/>
          <p:nvPr/>
        </p:nvSpPr>
        <p:spPr>
          <a:xfrm>
            <a:off x="7830415" y="1824123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A1</a:t>
            </a:r>
          </a:p>
        </p:txBody>
      </p:sp>
      <p:sp>
        <p:nvSpPr>
          <p:cNvPr id="32" name="Rectangle: Rounded Corners 6">
            <a:extLst>
              <a:ext uri="{FF2B5EF4-FFF2-40B4-BE49-F238E27FC236}">
                <a16:creationId xmlns:a16="http://schemas.microsoft.com/office/drawing/2014/main" id="{66B5D0C8-BB7A-0EE3-9F48-9140A8997583}"/>
              </a:ext>
            </a:extLst>
          </p:cNvPr>
          <p:cNvSpPr/>
          <p:nvPr/>
        </p:nvSpPr>
        <p:spPr>
          <a:xfrm>
            <a:off x="7834473" y="445137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3/3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2E67C2-A438-1D79-8E59-D3C0304CE85B}"/>
              </a:ext>
            </a:extLst>
          </p:cNvPr>
          <p:cNvSpPr txBox="1"/>
          <p:nvPr/>
        </p:nvSpPr>
        <p:spPr>
          <a:xfrm>
            <a:off x="7659293" y="4746210"/>
            <a:ext cx="4492906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(c) </a:t>
            </a:r>
          </a:p>
          <a:p>
            <a:r>
              <a:rPr lang="en-GB" sz="1500" dirty="0"/>
              <a:t>E0: Candidate did not give a correct reason why </a:t>
            </a:r>
            <a:r>
              <a:rPr lang="en-GB" sz="1500" i="1" dirty="0"/>
              <a:t>p</a:t>
            </a:r>
            <a:r>
              <a:rPr lang="en-GB" sz="1500" dirty="0"/>
              <a:t> might not be 0.25 e.g. she might have some prior knowledge that would affect her answer</a:t>
            </a:r>
          </a:p>
        </p:txBody>
      </p:sp>
      <p:sp>
        <p:nvSpPr>
          <p:cNvPr id="52" name="Rectangle: Rounded Corners 26">
            <a:extLst>
              <a:ext uri="{FF2B5EF4-FFF2-40B4-BE49-F238E27FC236}">
                <a16:creationId xmlns:a16="http://schemas.microsoft.com/office/drawing/2014/main" id="{0EF12A00-9343-B158-04BC-60A60A14DBE5}"/>
              </a:ext>
            </a:extLst>
          </p:cNvPr>
          <p:cNvSpPr/>
          <p:nvPr/>
        </p:nvSpPr>
        <p:spPr>
          <a:xfrm>
            <a:off x="7814024" y="3442480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932C97E-C416-703E-7ED8-931AC833E996}"/>
              </a:ext>
            </a:extLst>
          </p:cNvPr>
          <p:cNvSpPr txBox="1"/>
          <p:nvPr/>
        </p:nvSpPr>
        <p:spPr>
          <a:xfrm>
            <a:off x="7702452" y="5812067"/>
            <a:ext cx="4431162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E0: Candidate did not give a correct reason why each question might not be independent of each other e.g. one question might give information that influences the answer to the next one</a:t>
            </a:r>
          </a:p>
        </p:txBody>
      </p:sp>
      <p:sp>
        <p:nvSpPr>
          <p:cNvPr id="54" name="Rectangle: Rounded Corners 26">
            <a:extLst>
              <a:ext uri="{FF2B5EF4-FFF2-40B4-BE49-F238E27FC236}">
                <a16:creationId xmlns:a16="http://schemas.microsoft.com/office/drawing/2014/main" id="{1E3F47B7-ECDF-3A9A-6EAA-3304AB8F6B1B}"/>
              </a:ext>
            </a:extLst>
          </p:cNvPr>
          <p:cNvSpPr/>
          <p:nvPr/>
        </p:nvSpPr>
        <p:spPr>
          <a:xfrm>
            <a:off x="11647276" y="3053067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55" name="Rectangle: Rounded Corners 6">
            <a:extLst>
              <a:ext uri="{FF2B5EF4-FFF2-40B4-BE49-F238E27FC236}">
                <a16:creationId xmlns:a16="http://schemas.microsoft.com/office/drawing/2014/main" id="{8A288FF4-6056-F168-FE12-79BB31065AF1}"/>
              </a:ext>
            </a:extLst>
          </p:cNvPr>
          <p:cNvSpPr/>
          <p:nvPr/>
        </p:nvSpPr>
        <p:spPr>
          <a:xfrm>
            <a:off x="9102862" y="113168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0/2</a:t>
            </a:r>
          </a:p>
        </p:txBody>
      </p:sp>
      <p:sp>
        <p:nvSpPr>
          <p:cNvPr id="56" name="Rectangle: Rounded Corners 6">
            <a:extLst>
              <a:ext uri="{FF2B5EF4-FFF2-40B4-BE49-F238E27FC236}">
                <a16:creationId xmlns:a16="http://schemas.microsoft.com/office/drawing/2014/main" id="{C44BCBE5-365A-88C2-527D-9AAF2DE0ED72}"/>
              </a:ext>
            </a:extLst>
          </p:cNvPr>
          <p:cNvSpPr/>
          <p:nvPr/>
        </p:nvSpPr>
        <p:spPr>
          <a:xfrm>
            <a:off x="10315906" y="385200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</a:rPr>
              <a:t>3/11</a:t>
            </a:r>
          </a:p>
        </p:txBody>
      </p:sp>
    </p:spTree>
    <p:extLst>
      <p:ext uri="{BB962C8B-B14F-4D97-AF65-F5344CB8AC3E}">
        <p14:creationId xmlns:p14="http://schemas.microsoft.com/office/powerpoint/2010/main" val="327909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B9CD945-3357-11FA-E2D9-50273B729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605187"/>
              </p:ext>
            </p:extLst>
          </p:nvPr>
        </p:nvGraphicFramePr>
        <p:xfrm>
          <a:off x="3851498" y="714344"/>
          <a:ext cx="3561403" cy="384987"/>
        </p:xfrm>
        <a:graphic>
          <a:graphicData uri="http://schemas.openxmlformats.org/drawingml/2006/table">
            <a:tbl>
              <a:tblPr firstRow="1" firstCol="1" bandRow="1"/>
              <a:tblGrid>
                <a:gridCol w="398490">
                  <a:extLst>
                    <a:ext uri="{9D8B030D-6E8A-4147-A177-3AD203B41FA5}">
                      <a16:colId xmlns:a16="http://schemas.microsoft.com/office/drawing/2014/main" val="1240707253"/>
                    </a:ext>
                  </a:extLst>
                </a:gridCol>
                <a:gridCol w="3162913">
                  <a:extLst>
                    <a:ext uri="{9D8B030D-6E8A-4147-A177-3AD203B41FA5}">
                      <a16:colId xmlns:a16="http://schemas.microsoft.com/office/drawing/2014/main" val="3491166470"/>
                    </a:ext>
                  </a:extLst>
                </a:gridCol>
              </a:tblGrid>
              <a:tr h="384987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GB" sz="1100" dirty="0">
                          <a:solidFill>
                            <a:srgbClr val="003057"/>
                          </a:solidFill>
                          <a:effectLst/>
                          <a:highlight>
                            <a:srgbClr val="BFBFBF"/>
                          </a:highlight>
                          <a:latin typeface="Open Sans Bold"/>
                          <a:ea typeface="Calibri" panose="020F0502020204030204" pitchFamily="34" charset="0"/>
                          <a:cs typeface="Open Sans" panose="020B0606030504020204" pitchFamily="34" charset="0"/>
                        </a:rPr>
                        <a:t> </a:t>
                      </a:r>
                      <a:endParaRPr lang="en-GB" sz="11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</a:pPr>
                      <a:r>
                        <a:rPr lang="en-GB" sz="1400" b="1" dirty="0">
                          <a:solidFill>
                            <a:srgbClr val="003057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Question 3 - Response B</a:t>
                      </a:r>
                      <a:endParaRPr lang="en-GB" sz="1400" b="1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27424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05CB0CB2-F234-05EC-5E89-F0CED8D45C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000" y="741737"/>
            <a:ext cx="314476" cy="330200"/>
          </a:xfrm>
          <a:prstGeom prst="rect">
            <a:avLst/>
          </a:prstGeom>
        </p:spPr>
      </p:pic>
      <p:sp>
        <p:nvSpPr>
          <p:cNvPr id="2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466F5636-6BDC-6930-EAA3-B3C72A5E19EE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pic>
        <p:nvPicPr>
          <p:cNvPr id="5" name="Picture 4" descr="A paper with text on it&#10;&#10;Description automatically generated">
            <a:extLst>
              <a:ext uri="{FF2B5EF4-FFF2-40B4-BE49-F238E27FC236}">
                <a16:creationId xmlns:a16="http://schemas.microsoft.com/office/drawing/2014/main" id="{6BD59C1F-BF37-3663-4295-FFB0E5B04C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725" y="526285"/>
            <a:ext cx="2476851" cy="36607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22A0E45-7058-5F48-CB16-3DC385ADBF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6150" y="1424721"/>
            <a:ext cx="3926751" cy="2377257"/>
          </a:xfrm>
          <a:prstGeom prst="rect">
            <a:avLst/>
          </a:prstGeom>
        </p:spPr>
      </p:pic>
      <p:pic>
        <p:nvPicPr>
          <p:cNvPr id="9" name="Picture 8" descr="A close-up of a math problem&#10;&#10;Description automatically generated">
            <a:extLst>
              <a:ext uri="{FF2B5EF4-FFF2-40B4-BE49-F238E27FC236}">
                <a16:creationId xmlns:a16="http://schemas.microsoft.com/office/drawing/2014/main" id="{3B7C0176-55AB-091A-3A82-D6F18920B4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69037" y="1071937"/>
            <a:ext cx="3225800" cy="1511300"/>
          </a:xfrm>
          <a:prstGeom prst="rect">
            <a:avLst/>
          </a:prstGeom>
        </p:spPr>
      </p:pic>
      <p:pic>
        <p:nvPicPr>
          <p:cNvPr id="11" name="Picture 10" descr="A close-up of a note&#10;&#10;Description automatically generated">
            <a:extLst>
              <a:ext uri="{FF2B5EF4-FFF2-40B4-BE49-F238E27FC236}">
                <a16:creationId xmlns:a16="http://schemas.microsoft.com/office/drawing/2014/main" id="{428AD8A8-C656-EC74-2D02-8673EE7991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43529" y="2660106"/>
            <a:ext cx="4059989" cy="130229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3F20574-9B40-9C59-3416-9B253CD312D4}"/>
              </a:ext>
            </a:extLst>
          </p:cNvPr>
          <p:cNvSpPr txBox="1"/>
          <p:nvPr/>
        </p:nvSpPr>
        <p:spPr>
          <a:xfrm>
            <a:off x="117457" y="4279958"/>
            <a:ext cx="3082291" cy="12464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(a) </a:t>
            </a:r>
          </a:p>
          <a:p>
            <a:r>
              <a:rPr lang="en-GB" sz="1500" dirty="0"/>
              <a:t>E0: Did not state that they should gather the number of sports activities and the students’ grade in Physics</a:t>
            </a:r>
          </a:p>
        </p:txBody>
      </p:sp>
      <p:sp>
        <p:nvSpPr>
          <p:cNvPr id="13" name="Rectangle: Rounded Corners 26">
            <a:extLst>
              <a:ext uri="{FF2B5EF4-FFF2-40B4-BE49-F238E27FC236}">
                <a16:creationId xmlns:a16="http://schemas.microsoft.com/office/drawing/2014/main" id="{EDC74E3B-C1D3-8126-D0A5-1ACA5BDCDD8F}"/>
              </a:ext>
            </a:extLst>
          </p:cNvPr>
          <p:cNvSpPr/>
          <p:nvPr/>
        </p:nvSpPr>
        <p:spPr>
          <a:xfrm>
            <a:off x="3216874" y="1099331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1BA63F-9A66-FF2B-6D7C-D5AED7D0F00D}"/>
              </a:ext>
            </a:extLst>
          </p:cNvPr>
          <p:cNvSpPr txBox="1"/>
          <p:nvPr/>
        </p:nvSpPr>
        <p:spPr>
          <a:xfrm>
            <a:off x="117457" y="5619421"/>
            <a:ext cx="3082291" cy="7848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E0: Did not state to use a questionnaire, survey or online form to collect the data</a:t>
            </a:r>
          </a:p>
        </p:txBody>
      </p:sp>
      <p:sp>
        <p:nvSpPr>
          <p:cNvPr id="15" name="Rectangle: Rounded Corners 26">
            <a:extLst>
              <a:ext uri="{FF2B5EF4-FFF2-40B4-BE49-F238E27FC236}">
                <a16:creationId xmlns:a16="http://schemas.microsoft.com/office/drawing/2014/main" id="{7C82EF0A-F833-EC93-D8CE-A27D9F4AD281}"/>
              </a:ext>
            </a:extLst>
          </p:cNvPr>
          <p:cNvSpPr/>
          <p:nvPr/>
        </p:nvSpPr>
        <p:spPr>
          <a:xfrm>
            <a:off x="7248968" y="1232228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7A25644-3520-ECB8-A026-18899190E873}"/>
              </a:ext>
            </a:extLst>
          </p:cNvPr>
          <p:cNvSpPr txBox="1"/>
          <p:nvPr/>
        </p:nvSpPr>
        <p:spPr>
          <a:xfrm>
            <a:off x="133499" y="6497219"/>
            <a:ext cx="2866524" cy="3231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E1: Did choose a random sample</a:t>
            </a:r>
          </a:p>
        </p:txBody>
      </p:sp>
      <p:sp>
        <p:nvSpPr>
          <p:cNvPr id="17" name="Rectangle: Rounded Corners 26">
            <a:extLst>
              <a:ext uri="{FF2B5EF4-FFF2-40B4-BE49-F238E27FC236}">
                <a16:creationId xmlns:a16="http://schemas.microsoft.com/office/drawing/2014/main" id="{BCD80F4E-ABDB-4F5E-8316-5DEC487337D8}"/>
              </a:ext>
            </a:extLst>
          </p:cNvPr>
          <p:cNvSpPr/>
          <p:nvPr/>
        </p:nvSpPr>
        <p:spPr>
          <a:xfrm>
            <a:off x="5882081" y="1635094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24C683-B01F-DE38-4C1B-3FB9EAC47BCB}"/>
              </a:ext>
            </a:extLst>
          </p:cNvPr>
          <p:cNvSpPr txBox="1"/>
          <p:nvPr/>
        </p:nvSpPr>
        <p:spPr>
          <a:xfrm>
            <a:off x="3430792" y="3863824"/>
            <a:ext cx="3082291" cy="3231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E1: Did choose to use a large sample</a:t>
            </a:r>
          </a:p>
        </p:txBody>
      </p:sp>
      <p:sp>
        <p:nvSpPr>
          <p:cNvPr id="19" name="Rectangle: Rounded Corners 26">
            <a:extLst>
              <a:ext uri="{FF2B5EF4-FFF2-40B4-BE49-F238E27FC236}">
                <a16:creationId xmlns:a16="http://schemas.microsoft.com/office/drawing/2014/main" id="{B2E1B5BF-2865-B6F0-D37C-577CC83F95B5}"/>
              </a:ext>
            </a:extLst>
          </p:cNvPr>
          <p:cNvSpPr/>
          <p:nvPr/>
        </p:nvSpPr>
        <p:spPr>
          <a:xfrm>
            <a:off x="3067123" y="1691627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FD657B7-F28D-5A62-4D6C-D021C1B9DEC3}"/>
              </a:ext>
            </a:extLst>
          </p:cNvPr>
          <p:cNvSpPr txBox="1"/>
          <p:nvPr/>
        </p:nvSpPr>
        <p:spPr>
          <a:xfrm>
            <a:off x="3454216" y="4300065"/>
            <a:ext cx="2855704" cy="3231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E0: Did not select a suitable test</a:t>
            </a:r>
          </a:p>
        </p:txBody>
      </p:sp>
      <p:sp>
        <p:nvSpPr>
          <p:cNvPr id="21" name="Rectangle: Rounded Corners 26">
            <a:extLst>
              <a:ext uri="{FF2B5EF4-FFF2-40B4-BE49-F238E27FC236}">
                <a16:creationId xmlns:a16="http://schemas.microsoft.com/office/drawing/2014/main" id="{F5BA2196-54E5-B7BB-540B-79D854B16703}"/>
              </a:ext>
            </a:extLst>
          </p:cNvPr>
          <p:cNvSpPr/>
          <p:nvPr/>
        </p:nvSpPr>
        <p:spPr>
          <a:xfrm>
            <a:off x="3004278" y="2272081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49F974-4A32-E6A8-9936-9ADA22BD538D}"/>
              </a:ext>
            </a:extLst>
          </p:cNvPr>
          <p:cNvSpPr txBox="1"/>
          <p:nvPr/>
        </p:nvSpPr>
        <p:spPr>
          <a:xfrm>
            <a:off x="3454216" y="4706164"/>
            <a:ext cx="2855704" cy="5539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E0: Did not state the correct null and alternative hypotheses</a:t>
            </a:r>
          </a:p>
        </p:txBody>
      </p:sp>
      <p:sp>
        <p:nvSpPr>
          <p:cNvPr id="24" name="Rectangle: Rounded Corners 26">
            <a:extLst>
              <a:ext uri="{FF2B5EF4-FFF2-40B4-BE49-F238E27FC236}">
                <a16:creationId xmlns:a16="http://schemas.microsoft.com/office/drawing/2014/main" id="{E5D65F1D-C2CB-954C-B6B0-7586A189EA74}"/>
              </a:ext>
            </a:extLst>
          </p:cNvPr>
          <p:cNvSpPr/>
          <p:nvPr/>
        </p:nvSpPr>
        <p:spPr>
          <a:xfrm>
            <a:off x="7248968" y="3014775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25" name="Rectangle: Rounded Corners 6">
            <a:extLst>
              <a:ext uri="{FF2B5EF4-FFF2-40B4-BE49-F238E27FC236}">
                <a16:creationId xmlns:a16="http://schemas.microsoft.com/office/drawing/2014/main" id="{B6A3FE92-5B24-7FDF-5107-A3DE507CFC66}"/>
              </a:ext>
            </a:extLst>
          </p:cNvPr>
          <p:cNvSpPr/>
          <p:nvPr/>
        </p:nvSpPr>
        <p:spPr>
          <a:xfrm>
            <a:off x="7470374" y="1807634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2/6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34994DB-76B0-DA3F-594E-A0D141098ECF}"/>
              </a:ext>
            </a:extLst>
          </p:cNvPr>
          <p:cNvSpPr txBox="1"/>
          <p:nvPr/>
        </p:nvSpPr>
        <p:spPr>
          <a:xfrm>
            <a:off x="3454216" y="5366254"/>
            <a:ext cx="2855703" cy="7848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(b) </a:t>
            </a:r>
          </a:p>
          <a:p>
            <a:r>
              <a:rPr lang="en-GB" sz="1500" dirty="0"/>
              <a:t>M1: The candidate correctly calculated that 30% of 70 was 21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4A88E3F9-C7B9-7C2C-212F-094D4E683C38}"/>
              </a:ext>
            </a:extLst>
          </p:cNvPr>
          <p:cNvSpPr/>
          <p:nvPr/>
        </p:nvSpPr>
        <p:spPr>
          <a:xfrm>
            <a:off x="11225705" y="1400702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M1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9ACDBC-18FD-72EA-858E-B049E5AA0B42}"/>
              </a:ext>
            </a:extLst>
          </p:cNvPr>
          <p:cNvSpPr txBox="1"/>
          <p:nvPr/>
        </p:nvSpPr>
        <p:spPr>
          <a:xfrm>
            <a:off x="3240297" y="6257176"/>
            <a:ext cx="3069622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M1: Candidate used a Binomial Distribution with </a:t>
            </a:r>
            <a:r>
              <a:rPr lang="en-GB" sz="1500" i="1" dirty="0"/>
              <a:t>n</a:t>
            </a:r>
            <a:r>
              <a:rPr lang="en-GB" sz="1500" dirty="0"/>
              <a:t> = 70 and </a:t>
            </a:r>
            <a:r>
              <a:rPr lang="en-GB" sz="1500" i="1" dirty="0"/>
              <a:t>p</a:t>
            </a:r>
            <a:r>
              <a:rPr lang="en-GB" sz="1500" dirty="0"/>
              <a:t> = 0.25</a:t>
            </a:r>
          </a:p>
        </p:txBody>
      </p:sp>
      <p:sp>
        <p:nvSpPr>
          <p:cNvPr id="29" name="Rectangle: Rounded Corners 26">
            <a:extLst>
              <a:ext uri="{FF2B5EF4-FFF2-40B4-BE49-F238E27FC236}">
                <a16:creationId xmlns:a16="http://schemas.microsoft.com/office/drawing/2014/main" id="{00435D93-41CD-B8B3-14BA-80A16B46B357}"/>
              </a:ext>
            </a:extLst>
          </p:cNvPr>
          <p:cNvSpPr/>
          <p:nvPr/>
        </p:nvSpPr>
        <p:spPr>
          <a:xfrm>
            <a:off x="9557315" y="2471571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M1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75F3EE2-11E6-413B-0B10-F0360AFE77B2}"/>
              </a:ext>
            </a:extLst>
          </p:cNvPr>
          <p:cNvSpPr txBox="1"/>
          <p:nvPr/>
        </p:nvSpPr>
        <p:spPr>
          <a:xfrm>
            <a:off x="6584085" y="4039269"/>
            <a:ext cx="3782770" cy="3231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A0: Candidate incorrectly calculated P(</a:t>
            </a:r>
            <a:r>
              <a:rPr lang="en-GB" sz="1500" i="1" dirty="0"/>
              <a:t>X</a:t>
            </a:r>
            <a:r>
              <a:rPr lang="en-GB" sz="1500" dirty="0"/>
              <a:t> ≥ 21) </a:t>
            </a:r>
          </a:p>
        </p:txBody>
      </p:sp>
      <p:sp>
        <p:nvSpPr>
          <p:cNvPr id="31" name="Rectangle: Rounded Corners 26">
            <a:extLst>
              <a:ext uri="{FF2B5EF4-FFF2-40B4-BE49-F238E27FC236}">
                <a16:creationId xmlns:a16="http://schemas.microsoft.com/office/drawing/2014/main" id="{99C64D8D-0444-620B-6B74-55BF976D5AE1}"/>
              </a:ext>
            </a:extLst>
          </p:cNvPr>
          <p:cNvSpPr/>
          <p:nvPr/>
        </p:nvSpPr>
        <p:spPr>
          <a:xfrm>
            <a:off x="11376347" y="2086585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A0</a:t>
            </a:r>
          </a:p>
        </p:txBody>
      </p:sp>
      <p:sp>
        <p:nvSpPr>
          <p:cNvPr id="32" name="Rectangle: Rounded Corners 6">
            <a:extLst>
              <a:ext uri="{FF2B5EF4-FFF2-40B4-BE49-F238E27FC236}">
                <a16:creationId xmlns:a16="http://schemas.microsoft.com/office/drawing/2014/main" id="{067D9941-33C0-E3BB-D167-BE4306FCFB43}"/>
              </a:ext>
            </a:extLst>
          </p:cNvPr>
          <p:cNvSpPr/>
          <p:nvPr/>
        </p:nvSpPr>
        <p:spPr>
          <a:xfrm>
            <a:off x="9864307" y="406775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2/3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B4E73AB-5D9B-B897-3654-4C561C3A509C}"/>
              </a:ext>
            </a:extLst>
          </p:cNvPr>
          <p:cNvSpPr txBox="1"/>
          <p:nvPr/>
        </p:nvSpPr>
        <p:spPr>
          <a:xfrm>
            <a:off x="6676558" y="4505604"/>
            <a:ext cx="4492906" cy="1015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(c) </a:t>
            </a:r>
          </a:p>
          <a:p>
            <a:r>
              <a:rPr lang="en-GB" sz="1500" dirty="0"/>
              <a:t>E1: Candidate gave a correct reason why </a:t>
            </a:r>
            <a:r>
              <a:rPr lang="en-GB" sz="1500" i="1" dirty="0"/>
              <a:t>p</a:t>
            </a:r>
            <a:r>
              <a:rPr lang="en-GB" sz="1500" dirty="0"/>
              <a:t> might not be 0.25 e.g. she might have some prior knowledge that would affect her answer</a:t>
            </a:r>
          </a:p>
        </p:txBody>
      </p:sp>
      <p:sp>
        <p:nvSpPr>
          <p:cNvPr id="34" name="Rectangle: Rounded Corners 26">
            <a:extLst>
              <a:ext uri="{FF2B5EF4-FFF2-40B4-BE49-F238E27FC236}">
                <a16:creationId xmlns:a16="http://schemas.microsoft.com/office/drawing/2014/main" id="{AE1839AF-124B-69C2-565C-1EB8E77CC5DF}"/>
              </a:ext>
            </a:extLst>
          </p:cNvPr>
          <p:cNvSpPr/>
          <p:nvPr/>
        </p:nvSpPr>
        <p:spPr>
          <a:xfrm>
            <a:off x="11548690" y="2926267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6C09213-CE76-3415-5666-EAAD5A2D10F6}"/>
              </a:ext>
            </a:extLst>
          </p:cNvPr>
          <p:cNvSpPr txBox="1"/>
          <p:nvPr/>
        </p:nvSpPr>
        <p:spPr>
          <a:xfrm>
            <a:off x="6692763" y="5749344"/>
            <a:ext cx="4793226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E0: Candidate did not give a correct reason why each question might not be independent of each other e.g. one question might give information that influences the answer to the next one</a:t>
            </a:r>
          </a:p>
        </p:txBody>
      </p:sp>
      <p:sp>
        <p:nvSpPr>
          <p:cNvPr id="36" name="Rectangle: Rounded Corners 26">
            <a:extLst>
              <a:ext uri="{FF2B5EF4-FFF2-40B4-BE49-F238E27FC236}">
                <a16:creationId xmlns:a16="http://schemas.microsoft.com/office/drawing/2014/main" id="{1D9F29C2-1075-19D6-8935-686D1DA86321}"/>
              </a:ext>
            </a:extLst>
          </p:cNvPr>
          <p:cNvSpPr/>
          <p:nvPr/>
        </p:nvSpPr>
        <p:spPr>
          <a:xfrm>
            <a:off x="7239838" y="3582698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37" name="Rectangle: Rounded Corners 6">
            <a:extLst>
              <a:ext uri="{FF2B5EF4-FFF2-40B4-BE49-F238E27FC236}">
                <a16:creationId xmlns:a16="http://schemas.microsoft.com/office/drawing/2014/main" id="{840E4882-C7A3-63BA-9403-040F9BC827C9}"/>
              </a:ext>
            </a:extLst>
          </p:cNvPr>
          <p:cNvSpPr/>
          <p:nvPr/>
        </p:nvSpPr>
        <p:spPr>
          <a:xfrm>
            <a:off x="11069447" y="3753159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1/2</a:t>
            </a:r>
          </a:p>
        </p:txBody>
      </p:sp>
      <p:sp>
        <p:nvSpPr>
          <p:cNvPr id="38" name="Rectangle: Rounded Corners 6">
            <a:extLst>
              <a:ext uri="{FF2B5EF4-FFF2-40B4-BE49-F238E27FC236}">
                <a16:creationId xmlns:a16="http://schemas.microsoft.com/office/drawing/2014/main" id="{6EC8C8F8-F1B5-A19C-561E-EFA4EC7ECF89}"/>
              </a:ext>
            </a:extLst>
          </p:cNvPr>
          <p:cNvSpPr/>
          <p:nvPr/>
        </p:nvSpPr>
        <p:spPr>
          <a:xfrm>
            <a:off x="7766489" y="264830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</a:rPr>
              <a:t>5/11</a:t>
            </a:r>
          </a:p>
        </p:txBody>
      </p:sp>
    </p:spTree>
    <p:extLst>
      <p:ext uri="{BB962C8B-B14F-4D97-AF65-F5344CB8AC3E}">
        <p14:creationId xmlns:p14="http://schemas.microsoft.com/office/powerpoint/2010/main" val="299748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B9CD945-3357-11FA-E2D9-50273B729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247421"/>
              </p:ext>
            </p:extLst>
          </p:nvPr>
        </p:nvGraphicFramePr>
        <p:xfrm>
          <a:off x="3851498" y="714344"/>
          <a:ext cx="3561403" cy="384987"/>
        </p:xfrm>
        <a:graphic>
          <a:graphicData uri="http://schemas.openxmlformats.org/drawingml/2006/table">
            <a:tbl>
              <a:tblPr firstRow="1" firstCol="1" bandRow="1"/>
              <a:tblGrid>
                <a:gridCol w="398490">
                  <a:extLst>
                    <a:ext uri="{9D8B030D-6E8A-4147-A177-3AD203B41FA5}">
                      <a16:colId xmlns:a16="http://schemas.microsoft.com/office/drawing/2014/main" val="1240707253"/>
                    </a:ext>
                  </a:extLst>
                </a:gridCol>
                <a:gridCol w="3162913">
                  <a:extLst>
                    <a:ext uri="{9D8B030D-6E8A-4147-A177-3AD203B41FA5}">
                      <a16:colId xmlns:a16="http://schemas.microsoft.com/office/drawing/2014/main" val="3491166470"/>
                    </a:ext>
                  </a:extLst>
                </a:gridCol>
              </a:tblGrid>
              <a:tr h="384987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GB" sz="1100" dirty="0">
                          <a:solidFill>
                            <a:srgbClr val="003057"/>
                          </a:solidFill>
                          <a:effectLst/>
                          <a:highlight>
                            <a:srgbClr val="BFBFBF"/>
                          </a:highlight>
                          <a:latin typeface="Open Sans Bold"/>
                          <a:ea typeface="Calibri" panose="020F0502020204030204" pitchFamily="34" charset="0"/>
                          <a:cs typeface="Open Sans" panose="020B0606030504020204" pitchFamily="34" charset="0"/>
                        </a:rPr>
                        <a:t> </a:t>
                      </a:r>
                      <a:endParaRPr lang="en-GB" sz="11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</a:pPr>
                      <a:r>
                        <a:rPr lang="en-GB" sz="1400" b="1" dirty="0">
                          <a:solidFill>
                            <a:srgbClr val="003057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Question 3 - Response C</a:t>
                      </a:r>
                      <a:endParaRPr lang="en-GB" sz="1400" b="1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27424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05CB0CB2-F234-05EC-5E89-F0CED8D45C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000" y="741737"/>
            <a:ext cx="314476" cy="330200"/>
          </a:xfrm>
          <a:prstGeom prst="rect">
            <a:avLst/>
          </a:prstGeom>
        </p:spPr>
      </p:pic>
      <p:sp>
        <p:nvSpPr>
          <p:cNvPr id="2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466F5636-6BDC-6930-EAA3-B3C72A5E19EE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pic>
        <p:nvPicPr>
          <p:cNvPr id="5" name="Picture 4" descr="A paper with text on it&#10;&#10;Description automatically generated">
            <a:extLst>
              <a:ext uri="{FF2B5EF4-FFF2-40B4-BE49-F238E27FC236}">
                <a16:creationId xmlns:a16="http://schemas.microsoft.com/office/drawing/2014/main" id="{E9FC60DD-02B7-3F96-177C-FE67D1D4D0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767" y="343824"/>
            <a:ext cx="2476851" cy="3660704"/>
          </a:xfrm>
          <a:prstGeom prst="rect">
            <a:avLst/>
          </a:prstGeom>
        </p:spPr>
      </p:pic>
      <p:pic>
        <p:nvPicPr>
          <p:cNvPr id="7" name="Picture 6" descr="A piece of paper with writing on it&#10;&#10;Description automatically generated">
            <a:extLst>
              <a:ext uri="{FF2B5EF4-FFF2-40B4-BE49-F238E27FC236}">
                <a16:creationId xmlns:a16="http://schemas.microsoft.com/office/drawing/2014/main" id="{D090FAC0-2924-3B06-AD68-7B5C5DCA40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2006" y="1294970"/>
            <a:ext cx="3548642" cy="3325156"/>
          </a:xfrm>
          <a:prstGeom prst="rect">
            <a:avLst/>
          </a:prstGeom>
        </p:spPr>
      </p:pic>
      <p:pic>
        <p:nvPicPr>
          <p:cNvPr id="9" name="Picture 8" descr="A close-up of a paper&#10;&#10;Description automatically generated">
            <a:extLst>
              <a:ext uri="{FF2B5EF4-FFF2-40B4-BE49-F238E27FC236}">
                <a16:creationId xmlns:a16="http://schemas.microsoft.com/office/drawing/2014/main" id="{699070A7-0625-EED1-3901-D0D6A94741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04746" y="890266"/>
            <a:ext cx="3679101" cy="1194803"/>
          </a:xfrm>
          <a:prstGeom prst="rect">
            <a:avLst/>
          </a:prstGeom>
        </p:spPr>
      </p:pic>
      <p:pic>
        <p:nvPicPr>
          <p:cNvPr id="11" name="Picture 10" descr="A close-up of a piece of paper&#10;&#10;Description automatically generated">
            <a:extLst>
              <a:ext uri="{FF2B5EF4-FFF2-40B4-BE49-F238E27FC236}">
                <a16:creationId xmlns:a16="http://schemas.microsoft.com/office/drawing/2014/main" id="{E70A5BB7-0B2D-5D3D-5F23-3CE42CAB66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04746" y="2174176"/>
            <a:ext cx="3679101" cy="222016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97B1BEA-E518-94E3-1970-5361E2348D19}"/>
              </a:ext>
            </a:extLst>
          </p:cNvPr>
          <p:cNvSpPr txBox="1"/>
          <p:nvPr/>
        </p:nvSpPr>
        <p:spPr>
          <a:xfrm>
            <a:off x="99748" y="4158140"/>
            <a:ext cx="3548642" cy="1015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(a) </a:t>
            </a:r>
          </a:p>
          <a:p>
            <a:r>
              <a:rPr lang="en-GB" sz="1500" dirty="0"/>
              <a:t>E1: Candidate stated that they should gather the number of sports activities and the students’ grade in Physics</a:t>
            </a:r>
          </a:p>
        </p:txBody>
      </p:sp>
      <p:sp>
        <p:nvSpPr>
          <p:cNvPr id="13" name="Rectangle: Rounded Corners 26">
            <a:extLst>
              <a:ext uri="{FF2B5EF4-FFF2-40B4-BE49-F238E27FC236}">
                <a16:creationId xmlns:a16="http://schemas.microsoft.com/office/drawing/2014/main" id="{A6AD95DE-1E75-5DE4-B580-5748DB240432}"/>
              </a:ext>
            </a:extLst>
          </p:cNvPr>
          <p:cNvSpPr/>
          <p:nvPr/>
        </p:nvSpPr>
        <p:spPr>
          <a:xfrm>
            <a:off x="3246192" y="2699860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FEFC28-2E1D-46B2-3F59-3B6988313F45}"/>
              </a:ext>
            </a:extLst>
          </p:cNvPr>
          <p:cNvSpPr txBox="1"/>
          <p:nvPr/>
        </p:nvSpPr>
        <p:spPr>
          <a:xfrm>
            <a:off x="99747" y="5223011"/>
            <a:ext cx="3548641" cy="5539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E0: Did not state to use a questionnaire, survey or online form to collect the data</a:t>
            </a:r>
          </a:p>
        </p:txBody>
      </p:sp>
      <p:sp>
        <p:nvSpPr>
          <p:cNvPr id="15" name="Rectangle: Rounded Corners 26">
            <a:extLst>
              <a:ext uri="{FF2B5EF4-FFF2-40B4-BE49-F238E27FC236}">
                <a16:creationId xmlns:a16="http://schemas.microsoft.com/office/drawing/2014/main" id="{D72F6CE2-D32B-45C8-F189-70A4C3AA158E}"/>
              </a:ext>
            </a:extLst>
          </p:cNvPr>
          <p:cNvSpPr/>
          <p:nvPr/>
        </p:nvSpPr>
        <p:spPr>
          <a:xfrm>
            <a:off x="7250648" y="1264927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8F9E0E-57B7-1377-03FC-73CF2FA4DCB1}"/>
              </a:ext>
            </a:extLst>
          </p:cNvPr>
          <p:cNvSpPr txBox="1"/>
          <p:nvPr/>
        </p:nvSpPr>
        <p:spPr>
          <a:xfrm>
            <a:off x="132930" y="5826217"/>
            <a:ext cx="2866524" cy="3231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E1: Did choose a random sample</a:t>
            </a:r>
          </a:p>
        </p:txBody>
      </p:sp>
      <p:sp>
        <p:nvSpPr>
          <p:cNvPr id="17" name="Rectangle: Rounded Corners 26">
            <a:extLst>
              <a:ext uri="{FF2B5EF4-FFF2-40B4-BE49-F238E27FC236}">
                <a16:creationId xmlns:a16="http://schemas.microsoft.com/office/drawing/2014/main" id="{1CD4792B-2A5A-4146-C270-62E6306B3D7B}"/>
              </a:ext>
            </a:extLst>
          </p:cNvPr>
          <p:cNvSpPr/>
          <p:nvPr/>
        </p:nvSpPr>
        <p:spPr>
          <a:xfrm>
            <a:off x="3426568" y="1631760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D4416D6-F802-C86A-3F07-8D608EF0BA3D}"/>
              </a:ext>
            </a:extLst>
          </p:cNvPr>
          <p:cNvSpPr txBox="1"/>
          <p:nvPr/>
        </p:nvSpPr>
        <p:spPr>
          <a:xfrm>
            <a:off x="132930" y="6198590"/>
            <a:ext cx="3082291" cy="3231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E1: Did choose to use a large sample</a:t>
            </a:r>
          </a:p>
        </p:txBody>
      </p:sp>
      <p:sp>
        <p:nvSpPr>
          <p:cNvPr id="19" name="Rectangle: Rounded Corners 26">
            <a:extLst>
              <a:ext uri="{FF2B5EF4-FFF2-40B4-BE49-F238E27FC236}">
                <a16:creationId xmlns:a16="http://schemas.microsoft.com/office/drawing/2014/main" id="{71FC8AE4-D1EE-2D24-13CD-F470DC33BF51}"/>
              </a:ext>
            </a:extLst>
          </p:cNvPr>
          <p:cNvSpPr/>
          <p:nvPr/>
        </p:nvSpPr>
        <p:spPr>
          <a:xfrm>
            <a:off x="5338608" y="1311745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38EA400-CB4B-9DF3-D87A-D2C59CB1FF2C}"/>
              </a:ext>
            </a:extLst>
          </p:cNvPr>
          <p:cNvSpPr txBox="1"/>
          <p:nvPr/>
        </p:nvSpPr>
        <p:spPr>
          <a:xfrm>
            <a:off x="93431" y="6549193"/>
            <a:ext cx="3953146" cy="3231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E1: Did select a suitable test (Spearman's Rank)</a:t>
            </a:r>
          </a:p>
        </p:txBody>
      </p:sp>
      <p:sp>
        <p:nvSpPr>
          <p:cNvPr id="21" name="Rectangle: Rounded Corners 26">
            <a:extLst>
              <a:ext uri="{FF2B5EF4-FFF2-40B4-BE49-F238E27FC236}">
                <a16:creationId xmlns:a16="http://schemas.microsoft.com/office/drawing/2014/main" id="{B299B615-E6AF-7410-F35E-6C0AC6AD9456}"/>
              </a:ext>
            </a:extLst>
          </p:cNvPr>
          <p:cNvSpPr/>
          <p:nvPr/>
        </p:nvSpPr>
        <p:spPr>
          <a:xfrm>
            <a:off x="3274168" y="3292164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496611A-7720-04A3-C4E0-3FC911DAF13E}"/>
              </a:ext>
            </a:extLst>
          </p:cNvPr>
          <p:cNvSpPr txBox="1"/>
          <p:nvPr/>
        </p:nvSpPr>
        <p:spPr>
          <a:xfrm>
            <a:off x="3702006" y="4671147"/>
            <a:ext cx="3976480" cy="3231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E1: Did state the null and alternative hypotheses </a:t>
            </a:r>
          </a:p>
        </p:txBody>
      </p:sp>
      <p:sp>
        <p:nvSpPr>
          <p:cNvPr id="23" name="Rectangle: Rounded Corners 26">
            <a:extLst>
              <a:ext uri="{FF2B5EF4-FFF2-40B4-BE49-F238E27FC236}">
                <a16:creationId xmlns:a16="http://schemas.microsoft.com/office/drawing/2014/main" id="{994ED6BB-2354-3A3E-90E4-355484D6864F}"/>
              </a:ext>
            </a:extLst>
          </p:cNvPr>
          <p:cNvSpPr/>
          <p:nvPr/>
        </p:nvSpPr>
        <p:spPr>
          <a:xfrm>
            <a:off x="7329906" y="4120565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24" name="Rectangle: Rounded Corners 6">
            <a:extLst>
              <a:ext uri="{FF2B5EF4-FFF2-40B4-BE49-F238E27FC236}">
                <a16:creationId xmlns:a16="http://schemas.microsoft.com/office/drawing/2014/main" id="{C41AC77B-A9D5-397A-28C1-5806B2DE066A}"/>
              </a:ext>
            </a:extLst>
          </p:cNvPr>
          <p:cNvSpPr/>
          <p:nvPr/>
        </p:nvSpPr>
        <p:spPr>
          <a:xfrm>
            <a:off x="2643292" y="467460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5/6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5BE3073-7900-D3C6-7B47-237010CAF780}"/>
              </a:ext>
            </a:extLst>
          </p:cNvPr>
          <p:cNvSpPr txBox="1"/>
          <p:nvPr/>
        </p:nvSpPr>
        <p:spPr>
          <a:xfrm>
            <a:off x="3725340" y="5045333"/>
            <a:ext cx="3953146" cy="7848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(b) </a:t>
            </a:r>
          </a:p>
          <a:p>
            <a:r>
              <a:rPr lang="en-GB" sz="1500" dirty="0"/>
              <a:t>M1: The candidate correctly calculated that 30% of 70 was 21</a:t>
            </a:r>
          </a:p>
        </p:txBody>
      </p:sp>
      <p:sp>
        <p:nvSpPr>
          <p:cNvPr id="26" name="Rectangle: Rounded Corners 26">
            <a:extLst>
              <a:ext uri="{FF2B5EF4-FFF2-40B4-BE49-F238E27FC236}">
                <a16:creationId xmlns:a16="http://schemas.microsoft.com/office/drawing/2014/main" id="{CB0E2E3A-E595-EEE3-8C0C-ABE29E064A72}"/>
              </a:ext>
            </a:extLst>
          </p:cNvPr>
          <p:cNvSpPr/>
          <p:nvPr/>
        </p:nvSpPr>
        <p:spPr>
          <a:xfrm>
            <a:off x="11583847" y="857523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M1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D2E7448-32C4-6F1B-120D-858B0E20B21B}"/>
              </a:ext>
            </a:extLst>
          </p:cNvPr>
          <p:cNvSpPr txBox="1"/>
          <p:nvPr/>
        </p:nvSpPr>
        <p:spPr>
          <a:xfrm>
            <a:off x="3289515" y="5886102"/>
            <a:ext cx="4685367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M1: Candidate used a Binomial Distribution with </a:t>
            </a:r>
            <a:r>
              <a:rPr lang="en-GB" sz="1500" i="1" dirty="0"/>
              <a:t>n</a:t>
            </a:r>
            <a:r>
              <a:rPr lang="en-GB" sz="1500" dirty="0"/>
              <a:t> = 70 and </a:t>
            </a:r>
            <a:r>
              <a:rPr lang="en-GB" sz="1500" i="1" dirty="0"/>
              <a:t>p</a:t>
            </a:r>
            <a:r>
              <a:rPr lang="en-GB" sz="1500" dirty="0"/>
              <a:t> = 0.25</a:t>
            </a:r>
          </a:p>
        </p:txBody>
      </p:sp>
      <p:sp>
        <p:nvSpPr>
          <p:cNvPr id="28" name="Rectangle: Rounded Corners 26">
            <a:extLst>
              <a:ext uri="{FF2B5EF4-FFF2-40B4-BE49-F238E27FC236}">
                <a16:creationId xmlns:a16="http://schemas.microsoft.com/office/drawing/2014/main" id="{9AB40549-738E-8033-99F2-6BB9184573B3}"/>
              </a:ext>
            </a:extLst>
          </p:cNvPr>
          <p:cNvSpPr/>
          <p:nvPr/>
        </p:nvSpPr>
        <p:spPr>
          <a:xfrm>
            <a:off x="9746062" y="1431849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M1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BCE855B-D501-2606-7763-764DB3EEC924}"/>
              </a:ext>
            </a:extLst>
          </p:cNvPr>
          <p:cNvSpPr txBox="1"/>
          <p:nvPr/>
        </p:nvSpPr>
        <p:spPr>
          <a:xfrm>
            <a:off x="4134118" y="6486077"/>
            <a:ext cx="3620070" cy="3231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A1: Candidate correctly calculated P(</a:t>
            </a:r>
            <a:r>
              <a:rPr lang="en-GB" sz="1500" i="1" dirty="0"/>
              <a:t>X</a:t>
            </a:r>
            <a:r>
              <a:rPr lang="en-GB" sz="1500" dirty="0"/>
              <a:t> &gt; 21) </a:t>
            </a:r>
          </a:p>
        </p:txBody>
      </p:sp>
      <p:sp>
        <p:nvSpPr>
          <p:cNvPr id="30" name="Rectangle: Rounded Corners 26">
            <a:extLst>
              <a:ext uri="{FF2B5EF4-FFF2-40B4-BE49-F238E27FC236}">
                <a16:creationId xmlns:a16="http://schemas.microsoft.com/office/drawing/2014/main" id="{6AE72567-CBD5-9D00-B5CE-AEEB7674BBCB}"/>
              </a:ext>
            </a:extLst>
          </p:cNvPr>
          <p:cNvSpPr/>
          <p:nvPr/>
        </p:nvSpPr>
        <p:spPr>
          <a:xfrm>
            <a:off x="7464567" y="1759006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A1</a:t>
            </a:r>
          </a:p>
        </p:txBody>
      </p:sp>
      <p:sp>
        <p:nvSpPr>
          <p:cNvPr id="31" name="Rectangle: Rounded Corners 6">
            <a:extLst>
              <a:ext uri="{FF2B5EF4-FFF2-40B4-BE49-F238E27FC236}">
                <a16:creationId xmlns:a16="http://schemas.microsoft.com/office/drawing/2014/main" id="{05923D1E-CBE6-0F04-394B-7120EEEF7DD3}"/>
              </a:ext>
            </a:extLst>
          </p:cNvPr>
          <p:cNvSpPr/>
          <p:nvPr/>
        </p:nvSpPr>
        <p:spPr>
          <a:xfrm>
            <a:off x="7754188" y="305521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3/3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4B32490-05AD-C9EB-478A-60E96F4105CF}"/>
              </a:ext>
            </a:extLst>
          </p:cNvPr>
          <p:cNvSpPr txBox="1"/>
          <p:nvPr/>
        </p:nvSpPr>
        <p:spPr>
          <a:xfrm>
            <a:off x="7932054" y="4575366"/>
            <a:ext cx="4171140" cy="1015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(c) </a:t>
            </a:r>
          </a:p>
          <a:p>
            <a:r>
              <a:rPr lang="en-GB" sz="1500" dirty="0"/>
              <a:t>E1: Candidate gave a correct reason why </a:t>
            </a:r>
            <a:r>
              <a:rPr lang="en-GB" sz="1500" i="1" dirty="0"/>
              <a:t>p</a:t>
            </a:r>
            <a:r>
              <a:rPr lang="en-GB" sz="1500" dirty="0"/>
              <a:t> might not be 0.25 e.g. she might have some prior knowledge that would affect her answer</a:t>
            </a:r>
          </a:p>
        </p:txBody>
      </p:sp>
      <p:sp>
        <p:nvSpPr>
          <p:cNvPr id="33" name="Rectangle: Rounded Corners 26">
            <a:extLst>
              <a:ext uri="{FF2B5EF4-FFF2-40B4-BE49-F238E27FC236}">
                <a16:creationId xmlns:a16="http://schemas.microsoft.com/office/drawing/2014/main" id="{28351C1D-68EB-0E60-71C3-6A66B6717478}"/>
              </a:ext>
            </a:extLst>
          </p:cNvPr>
          <p:cNvSpPr/>
          <p:nvPr/>
        </p:nvSpPr>
        <p:spPr>
          <a:xfrm>
            <a:off x="11436395" y="2358332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DEBFD47-BD3E-0262-7A18-E7AEBE8A4072}"/>
              </a:ext>
            </a:extLst>
          </p:cNvPr>
          <p:cNvSpPr txBox="1"/>
          <p:nvPr/>
        </p:nvSpPr>
        <p:spPr>
          <a:xfrm>
            <a:off x="8062423" y="5690758"/>
            <a:ext cx="4029686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E0: Candidate did not give a correct reason why each question might not be independent of each other e.g. one question might give information that influences the answer to the next one </a:t>
            </a:r>
          </a:p>
        </p:txBody>
      </p:sp>
      <p:sp>
        <p:nvSpPr>
          <p:cNvPr id="35" name="Rectangle: Rounded Corners 26">
            <a:extLst>
              <a:ext uri="{FF2B5EF4-FFF2-40B4-BE49-F238E27FC236}">
                <a16:creationId xmlns:a16="http://schemas.microsoft.com/office/drawing/2014/main" id="{CCA8568A-7647-E600-A25E-B48763EA6D84}"/>
              </a:ext>
            </a:extLst>
          </p:cNvPr>
          <p:cNvSpPr/>
          <p:nvPr/>
        </p:nvSpPr>
        <p:spPr>
          <a:xfrm>
            <a:off x="11608646" y="3619542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36" name="Rectangle: Rounded Corners 6">
            <a:extLst>
              <a:ext uri="{FF2B5EF4-FFF2-40B4-BE49-F238E27FC236}">
                <a16:creationId xmlns:a16="http://schemas.microsoft.com/office/drawing/2014/main" id="{913F7F1B-89A7-017C-7C64-AB99E82B2CD1}"/>
              </a:ext>
            </a:extLst>
          </p:cNvPr>
          <p:cNvSpPr/>
          <p:nvPr/>
        </p:nvSpPr>
        <p:spPr>
          <a:xfrm>
            <a:off x="11022234" y="1484866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1/2</a:t>
            </a:r>
          </a:p>
        </p:txBody>
      </p:sp>
      <p:sp>
        <p:nvSpPr>
          <p:cNvPr id="37" name="Rectangle: Rounded Corners 6">
            <a:extLst>
              <a:ext uri="{FF2B5EF4-FFF2-40B4-BE49-F238E27FC236}">
                <a16:creationId xmlns:a16="http://schemas.microsoft.com/office/drawing/2014/main" id="{3AF02E77-440B-B5F7-9E6F-F8551631DF50}"/>
              </a:ext>
            </a:extLst>
          </p:cNvPr>
          <p:cNvSpPr/>
          <p:nvPr/>
        </p:nvSpPr>
        <p:spPr>
          <a:xfrm>
            <a:off x="9515076" y="126600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</a:rPr>
              <a:t>9/11</a:t>
            </a:r>
          </a:p>
        </p:txBody>
      </p:sp>
    </p:spTree>
    <p:extLst>
      <p:ext uri="{BB962C8B-B14F-4D97-AF65-F5344CB8AC3E}">
        <p14:creationId xmlns:p14="http://schemas.microsoft.com/office/powerpoint/2010/main" val="343019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D1193B3C-9E1D-6D79-A6FD-85DC06FF2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653" y="343825"/>
            <a:ext cx="10125063" cy="1122300"/>
          </a:xfrm>
        </p:spPr>
        <p:txBody>
          <a:bodyPr/>
          <a:lstStyle/>
          <a:p>
            <a:r>
              <a:rPr lang="en-GB" dirty="0"/>
              <a:t>Question 3 – Examiner Comments</a:t>
            </a:r>
            <a:endParaRPr lang="en-US" dirty="0"/>
          </a:p>
        </p:txBody>
      </p:sp>
      <p:sp>
        <p:nvSpPr>
          <p:cNvPr id="2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69D6CD67-791D-5961-6A64-6FA38F4E4310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A2AE7F-08B2-0818-26DB-7F3043D52322}"/>
              </a:ext>
            </a:extLst>
          </p:cNvPr>
          <p:cNvSpPr txBox="1"/>
          <p:nvPr/>
        </p:nvSpPr>
        <p:spPr>
          <a:xfrm>
            <a:off x="815653" y="1790700"/>
            <a:ext cx="10125063" cy="4849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 (a)</a:t>
            </a:r>
            <a:endParaRPr lang="en-GB" sz="1800" b="1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8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Successful approaches were when candidates were methodical in their approach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8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Candidates </a:t>
            </a:r>
            <a:r>
              <a:rPr lang="en-GB" sz="1800" kern="100" dirty="0"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who did not specify what was asked for and did not state either questionnaire or survey were not awarded the first two marks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800" kern="100" dirty="0"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Some candidates stated that they would use a random sample but then progressed to describe a stratified or other sample and so were not awarded the third mark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800" kern="100" dirty="0"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Many did not specify that the sample should be large and so were not awarded the fourth mark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kern="100" dirty="0"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 </a:t>
            </a:r>
            <a:r>
              <a:rPr lang="en-GB" sz="1800" b="1" kern="100" dirty="0"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Part (b)</a:t>
            </a:r>
            <a:endParaRPr lang="en-GB" sz="1800" b="1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800" kern="100" dirty="0"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Some candidates incorrectly used 0.3 as their probability or 30 as their </a:t>
            </a:r>
            <a:r>
              <a:rPr lang="en-GB" sz="1800" i="1" kern="100" dirty="0"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X</a:t>
            </a:r>
            <a:r>
              <a:rPr lang="en-GB" sz="1800" kern="100" dirty="0"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value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b="1" kern="100" dirty="0"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 Part (c)</a:t>
            </a:r>
            <a:endParaRPr lang="en-GB" sz="1800" b="1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800" kern="100" dirty="0"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Candidates who addressed each aspect of the Binomial distribution and gave reasons were often unable to gain the second mark on independence of questions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: Rounded Corners 6">
            <a:hlinkClick r:id="rId3"/>
            <a:extLst>
              <a:ext uri="{FF2B5EF4-FFF2-40B4-BE49-F238E27FC236}">
                <a16:creationId xmlns:a16="http://schemas.microsoft.com/office/drawing/2014/main" id="{1D1ED07F-5C28-6E96-1385-DB10CFB3CCF7}"/>
              </a:ext>
            </a:extLst>
          </p:cNvPr>
          <p:cNvSpPr/>
          <p:nvPr/>
        </p:nvSpPr>
        <p:spPr>
          <a:xfrm>
            <a:off x="10191750" y="619160"/>
            <a:ext cx="1838939" cy="28581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Examiner report</a:t>
            </a:r>
          </a:p>
        </p:txBody>
      </p:sp>
    </p:spTree>
    <p:extLst>
      <p:ext uri="{BB962C8B-B14F-4D97-AF65-F5344CB8AC3E}">
        <p14:creationId xmlns:p14="http://schemas.microsoft.com/office/powerpoint/2010/main" val="7457831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D1193B3C-9E1D-6D79-A6FD-85DC06FF2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653" y="343825"/>
            <a:ext cx="10125063" cy="1122300"/>
          </a:xfrm>
        </p:spPr>
        <p:txBody>
          <a:bodyPr/>
          <a:lstStyle/>
          <a:p>
            <a:r>
              <a:rPr lang="en-GB" dirty="0"/>
              <a:t>Question 3 – Key Takeaways</a:t>
            </a:r>
            <a:endParaRPr lang="en-US" dirty="0"/>
          </a:p>
        </p:txBody>
      </p:sp>
      <p:sp>
        <p:nvSpPr>
          <p:cNvPr id="2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69D6CD67-791D-5961-6A64-6FA38F4E4310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B512BB-977D-057D-2BE8-F4D63F05553C}"/>
              </a:ext>
            </a:extLst>
          </p:cNvPr>
          <p:cNvSpPr txBox="1"/>
          <p:nvPr/>
        </p:nvSpPr>
        <p:spPr>
          <a:xfrm>
            <a:off x="815653" y="1790700"/>
            <a:ext cx="10125063" cy="1341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800" kern="100" dirty="0">
                <a:effectLst/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Students should check that they have included each of the requested points when provided in the question</a:t>
            </a: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latin typeface="Arial" panose="020B0604020202020204" pitchFamily="34" charset="0"/>
                <a:ea typeface="MS PGothic" panose="020B0600070205080204" pitchFamily="34" charset="-128"/>
              </a:rPr>
              <a:t>Students must be consistent within a question ensuring that any methods or explanations follow their previous workings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978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D1EE7ADE-0D71-09E9-52B4-1F298DB52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653" y="343825"/>
            <a:ext cx="10699007" cy="1122300"/>
          </a:xfrm>
        </p:spPr>
        <p:txBody>
          <a:bodyPr/>
          <a:lstStyle/>
          <a:p>
            <a:r>
              <a:rPr lang="en-GB" dirty="0"/>
              <a:t>Question 3 – Performance Data</a:t>
            </a:r>
            <a:endParaRPr lang="en-US" dirty="0"/>
          </a:p>
        </p:txBody>
      </p:sp>
      <p:sp>
        <p:nvSpPr>
          <p:cNvPr id="2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F7AC9C8E-7F65-8D98-FE45-8ED4EB57B8E2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B15F777-5302-6A65-6D63-CB1A677FB7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5854"/>
              </p:ext>
            </p:extLst>
          </p:nvPr>
        </p:nvGraphicFramePr>
        <p:xfrm>
          <a:off x="1838492" y="5262930"/>
          <a:ext cx="8284080" cy="949325"/>
        </p:xfrm>
        <a:graphic>
          <a:graphicData uri="http://schemas.openxmlformats.org/drawingml/2006/table">
            <a:tbl>
              <a:tblPr/>
              <a:tblGrid>
                <a:gridCol w="918858">
                  <a:extLst>
                    <a:ext uri="{9D8B030D-6E8A-4147-A177-3AD203B41FA5}">
                      <a16:colId xmlns:a16="http://schemas.microsoft.com/office/drawing/2014/main" val="2005936888"/>
                    </a:ext>
                  </a:extLst>
                </a:gridCol>
                <a:gridCol w="818358">
                  <a:extLst>
                    <a:ext uri="{9D8B030D-6E8A-4147-A177-3AD203B41FA5}">
                      <a16:colId xmlns:a16="http://schemas.microsoft.com/office/drawing/2014/main" val="3521405434"/>
                    </a:ext>
                  </a:extLst>
                </a:gridCol>
                <a:gridCol w="818358">
                  <a:extLst>
                    <a:ext uri="{9D8B030D-6E8A-4147-A177-3AD203B41FA5}">
                      <a16:colId xmlns:a16="http://schemas.microsoft.com/office/drawing/2014/main" val="3062468385"/>
                    </a:ext>
                  </a:extLst>
                </a:gridCol>
                <a:gridCol w="818358">
                  <a:extLst>
                    <a:ext uri="{9D8B030D-6E8A-4147-A177-3AD203B41FA5}">
                      <a16:colId xmlns:a16="http://schemas.microsoft.com/office/drawing/2014/main" val="3323850327"/>
                    </a:ext>
                  </a:extLst>
                </a:gridCol>
                <a:gridCol w="818358">
                  <a:extLst>
                    <a:ext uri="{9D8B030D-6E8A-4147-A177-3AD203B41FA5}">
                      <a16:colId xmlns:a16="http://schemas.microsoft.com/office/drawing/2014/main" val="3705752716"/>
                    </a:ext>
                  </a:extLst>
                </a:gridCol>
                <a:gridCol w="818358">
                  <a:extLst>
                    <a:ext uri="{9D8B030D-6E8A-4147-A177-3AD203B41FA5}">
                      <a16:colId xmlns:a16="http://schemas.microsoft.com/office/drawing/2014/main" val="3399395076"/>
                    </a:ext>
                  </a:extLst>
                </a:gridCol>
                <a:gridCol w="818358">
                  <a:extLst>
                    <a:ext uri="{9D8B030D-6E8A-4147-A177-3AD203B41FA5}">
                      <a16:colId xmlns:a16="http://schemas.microsoft.com/office/drawing/2014/main" val="738733177"/>
                    </a:ext>
                  </a:extLst>
                </a:gridCol>
                <a:gridCol w="818358">
                  <a:extLst>
                    <a:ext uri="{9D8B030D-6E8A-4147-A177-3AD203B41FA5}">
                      <a16:colId xmlns:a16="http://schemas.microsoft.com/office/drawing/2014/main" val="2302024500"/>
                    </a:ext>
                  </a:extLst>
                </a:gridCol>
                <a:gridCol w="818358">
                  <a:extLst>
                    <a:ext uri="{9D8B030D-6E8A-4147-A177-3AD203B41FA5}">
                      <a16:colId xmlns:a16="http://schemas.microsoft.com/office/drawing/2014/main" val="53766470"/>
                    </a:ext>
                  </a:extLst>
                </a:gridCol>
                <a:gridCol w="818358">
                  <a:extLst>
                    <a:ext uri="{9D8B030D-6E8A-4147-A177-3AD203B41FA5}">
                      <a16:colId xmlns:a16="http://schemas.microsoft.com/office/drawing/2014/main" val="2923938320"/>
                    </a:ext>
                  </a:extLst>
                </a:gridCol>
              </a:tblGrid>
              <a:tr h="2413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Mean score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Max score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Mean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GB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Edexcel averages: mean scored by candidates achieving grade: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5120173"/>
                  </a:ext>
                </a:extLst>
              </a:tr>
              <a:tr h="2413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A*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4174468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7521324"/>
                  </a:ext>
                </a:extLst>
              </a:tr>
            </a:tbl>
          </a:graphicData>
        </a:graphic>
      </p:graphicFrame>
      <p:pic>
        <p:nvPicPr>
          <p:cNvPr id="6" name="Picture 5" descr="A graph of a number of blue bars&#10;&#10;Description automatically generated with medium confidence">
            <a:extLst>
              <a:ext uri="{FF2B5EF4-FFF2-40B4-BE49-F238E27FC236}">
                <a16:creationId xmlns:a16="http://schemas.microsoft.com/office/drawing/2014/main" id="{017AB3A1-6340-8BBF-E18E-F96B7A3CCD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5090" y="1648586"/>
            <a:ext cx="6081110" cy="3253614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1409104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CC24E-DE39-8B71-F143-21248DC9F7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9ST0-01</a:t>
            </a:r>
            <a:br>
              <a:rPr lang="en-US" dirty="0"/>
            </a:br>
            <a:r>
              <a:rPr lang="en-US" dirty="0"/>
              <a:t>Question 5</a:t>
            </a:r>
          </a:p>
        </p:txBody>
      </p:sp>
    </p:spTree>
    <p:extLst>
      <p:ext uri="{BB962C8B-B14F-4D97-AF65-F5344CB8AC3E}">
        <p14:creationId xmlns:p14="http://schemas.microsoft.com/office/powerpoint/2010/main" val="35210248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F4E40-1C78-1320-031F-C9140EF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5</a:t>
            </a:r>
          </a:p>
        </p:txBody>
      </p:sp>
      <p:sp>
        <p:nvSpPr>
          <p:cNvPr id="4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F33D4BFE-94A3-4295-B150-FF702A2BDDF8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pic>
        <p:nvPicPr>
          <p:cNvPr id="5" name="Picture 4" descr="A graph of a train&#10;&#10;Description automatically generated">
            <a:extLst>
              <a:ext uri="{FF2B5EF4-FFF2-40B4-BE49-F238E27FC236}">
                <a16:creationId xmlns:a16="http://schemas.microsoft.com/office/drawing/2014/main" id="{C3B6BD55-C7DE-5B6D-B76C-B88BADE7E3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479" y="1648586"/>
            <a:ext cx="5003132" cy="4972775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  <p:pic>
        <p:nvPicPr>
          <p:cNvPr id="7" name="Picture 6" descr="A paper with text on it&#10;&#10;Description automatically generated">
            <a:extLst>
              <a:ext uri="{FF2B5EF4-FFF2-40B4-BE49-F238E27FC236}">
                <a16:creationId xmlns:a16="http://schemas.microsoft.com/office/drawing/2014/main" id="{7EFD81B8-136B-A353-4E8D-38175978DA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8347" y="1842623"/>
            <a:ext cx="5588000" cy="4584700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947469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BC0B7978-70D0-E14A-ADFD-3B7F98CF2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About this presentation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95B434A7-C562-C217-3A00-E17FF6378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5653" y="1466125"/>
            <a:ext cx="8164707" cy="4534560"/>
          </a:xfrm>
        </p:spPr>
        <p:txBody>
          <a:bodyPr/>
          <a:lstStyle/>
          <a:p>
            <a:r>
              <a:rPr lang="en-GB" dirty="0">
                <a:latin typeface="Arial"/>
                <a:ea typeface="Open Sans"/>
                <a:cs typeface="Arial"/>
              </a:rPr>
              <a:t>This presentation has been produced to support mathematics teachers delivering the </a:t>
            </a:r>
            <a:br>
              <a:rPr lang="en-GB" dirty="0">
                <a:latin typeface="Arial"/>
                <a:ea typeface="Open Sans"/>
                <a:cs typeface="Arial"/>
              </a:rPr>
            </a:br>
            <a:r>
              <a:rPr lang="en-GB" dirty="0">
                <a:latin typeface="Arial"/>
                <a:ea typeface="Open Sans"/>
                <a:cs typeface="Arial"/>
              </a:rPr>
              <a:t>A Level Statistics (9ST0) specification.</a:t>
            </a:r>
          </a:p>
          <a:p>
            <a:endParaRPr lang="en-GB" dirty="0"/>
          </a:p>
          <a:p>
            <a:r>
              <a:rPr lang="en-GB" dirty="0">
                <a:latin typeface="Arial"/>
                <a:ea typeface="Open Sans"/>
                <a:cs typeface="Arial"/>
              </a:rPr>
              <a:t>This presentation looks at a selection of questions from the Summer 2024 A Level Statistics (9ST0) examinations</a:t>
            </a:r>
            <a:r>
              <a:rPr lang="en-GB" sz="1600" dirty="0"/>
              <a:t>. It shows real student responses to selected questions and </a:t>
            </a:r>
            <a:r>
              <a:rPr lang="en-GB" sz="1600" dirty="0">
                <a:effectLst/>
              </a:rPr>
              <a:t>how the examining team follow the mark scheme to award marks on these questions</a:t>
            </a:r>
            <a:r>
              <a:rPr lang="en-GB" sz="1600" dirty="0"/>
              <a:t>.</a:t>
            </a:r>
          </a:p>
          <a:p>
            <a:endParaRPr lang="en-GB" dirty="0"/>
          </a:p>
          <a:p>
            <a:r>
              <a:rPr lang="en-GB" dirty="0"/>
              <a:t>This presentation has been designed to be used for staff development, but you may want to use parts of it with students in the classroom.</a:t>
            </a:r>
          </a:p>
          <a:p>
            <a:endParaRPr lang="en-GB" dirty="0"/>
          </a:p>
          <a:p>
            <a:r>
              <a:rPr lang="en-GB" sz="1600" b="1" dirty="0">
                <a:effectLst/>
              </a:rPr>
              <a:t>This presentation is intended to be used in 'Slide Show' mode as some slides have animations.</a:t>
            </a:r>
            <a:endParaRPr lang="en-GB" sz="1600" b="1" dirty="0"/>
          </a:p>
          <a:p>
            <a:endParaRPr lang="en-GB" dirty="0"/>
          </a:p>
        </p:txBody>
      </p:sp>
      <p:sp>
        <p:nvSpPr>
          <p:cNvPr id="6" name="Rectangle: Rounded Corners 5">
            <a:hlinkClick r:id="rId2" action="ppaction://hlinksldjump"/>
            <a:extLst>
              <a:ext uri="{FF2B5EF4-FFF2-40B4-BE49-F238E27FC236}">
                <a16:creationId xmlns:a16="http://schemas.microsoft.com/office/drawing/2014/main" id="{67905023-4657-B125-4967-87518C3CF5E0}"/>
              </a:ext>
            </a:extLst>
          </p:cNvPr>
          <p:cNvSpPr/>
          <p:nvPr/>
        </p:nvSpPr>
        <p:spPr>
          <a:xfrm>
            <a:off x="11434194" y="71307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32231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F4E40-1C78-1320-031F-C9140EF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5 - Student Responses</a:t>
            </a:r>
          </a:p>
        </p:txBody>
      </p:sp>
      <p:sp>
        <p:nvSpPr>
          <p:cNvPr id="3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75F49B8C-DC58-977E-41D4-B957EFC98DD3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C2361DA-9EED-18A6-2BDA-598E550C55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131828"/>
              </p:ext>
            </p:extLst>
          </p:nvPr>
        </p:nvGraphicFramePr>
        <p:xfrm>
          <a:off x="815653" y="1466125"/>
          <a:ext cx="3561403" cy="384987"/>
        </p:xfrm>
        <a:graphic>
          <a:graphicData uri="http://schemas.openxmlformats.org/drawingml/2006/table">
            <a:tbl>
              <a:tblPr firstRow="1" firstCol="1" bandRow="1"/>
              <a:tblGrid>
                <a:gridCol w="398490">
                  <a:extLst>
                    <a:ext uri="{9D8B030D-6E8A-4147-A177-3AD203B41FA5}">
                      <a16:colId xmlns:a16="http://schemas.microsoft.com/office/drawing/2014/main" val="1240707253"/>
                    </a:ext>
                  </a:extLst>
                </a:gridCol>
                <a:gridCol w="3162913">
                  <a:extLst>
                    <a:ext uri="{9D8B030D-6E8A-4147-A177-3AD203B41FA5}">
                      <a16:colId xmlns:a16="http://schemas.microsoft.com/office/drawing/2014/main" val="3491166470"/>
                    </a:ext>
                  </a:extLst>
                </a:gridCol>
              </a:tblGrid>
              <a:tr h="384987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GB" sz="1100" dirty="0">
                          <a:solidFill>
                            <a:srgbClr val="003057"/>
                          </a:solidFill>
                          <a:effectLst/>
                          <a:highlight>
                            <a:srgbClr val="BFBFBF"/>
                          </a:highlight>
                          <a:latin typeface="Open Sans Bold"/>
                          <a:ea typeface="Calibri" panose="020F0502020204030204" pitchFamily="34" charset="0"/>
                          <a:cs typeface="Open Sans" panose="020B0606030504020204" pitchFamily="34" charset="0"/>
                        </a:rPr>
                        <a:t> </a:t>
                      </a:r>
                      <a:endParaRPr lang="en-GB" sz="11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</a:pPr>
                      <a:r>
                        <a:rPr lang="en-GB" sz="1400" b="1" dirty="0">
                          <a:solidFill>
                            <a:srgbClr val="003057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Question 5 - Response A</a:t>
                      </a:r>
                      <a:endParaRPr lang="en-GB" sz="1400" b="1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27424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D982CFA7-13D7-C9B3-B059-F06E604EA1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815653" y="1484975"/>
            <a:ext cx="403691" cy="423876"/>
          </a:xfrm>
          <a:prstGeom prst="rect">
            <a:avLst/>
          </a:prstGeom>
        </p:spPr>
      </p:pic>
      <p:pic>
        <p:nvPicPr>
          <p:cNvPr id="7" name="Picture 6" descr="A paper with text and a few lines&#10;&#10;Description automatically generated with medium confidence">
            <a:extLst>
              <a:ext uri="{FF2B5EF4-FFF2-40B4-BE49-F238E27FC236}">
                <a16:creationId xmlns:a16="http://schemas.microsoft.com/office/drawing/2014/main" id="{C48C002A-8E3B-D693-7E3E-38B5E6261E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814" y="2170526"/>
            <a:ext cx="4528457" cy="1660979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  <p:pic>
        <p:nvPicPr>
          <p:cNvPr id="10" name="Picture 9" descr="A close-up of a test&#10;&#10;Description automatically generated">
            <a:extLst>
              <a:ext uri="{FF2B5EF4-FFF2-40B4-BE49-F238E27FC236}">
                <a16:creationId xmlns:a16="http://schemas.microsoft.com/office/drawing/2014/main" id="{53FF9C00-F967-E94B-CBD5-9D97CF7677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5814" y="4150919"/>
            <a:ext cx="5361215" cy="2151910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  <p:pic>
        <p:nvPicPr>
          <p:cNvPr id="14" name="Picture 13" descr="A close-up of a test&#10;&#10;Description automatically generated">
            <a:extLst>
              <a:ext uri="{FF2B5EF4-FFF2-40B4-BE49-F238E27FC236}">
                <a16:creationId xmlns:a16="http://schemas.microsoft.com/office/drawing/2014/main" id="{A0F86F1F-8895-EC3F-0883-4E2137DAD2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18627" y="1351854"/>
            <a:ext cx="5596033" cy="2447923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  <p:pic>
        <p:nvPicPr>
          <p:cNvPr id="17" name="Picture 16" descr="A close-up of a paper&#10;&#10;Description automatically generated">
            <a:extLst>
              <a:ext uri="{FF2B5EF4-FFF2-40B4-BE49-F238E27FC236}">
                <a16:creationId xmlns:a16="http://schemas.microsoft.com/office/drawing/2014/main" id="{B75371BE-58A8-752C-EAAD-EF01686397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18626" y="4150919"/>
            <a:ext cx="5596033" cy="2210043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24278291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F4E40-1C78-1320-031F-C9140EF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5 - Student Responses</a:t>
            </a:r>
          </a:p>
        </p:txBody>
      </p:sp>
      <p:sp>
        <p:nvSpPr>
          <p:cNvPr id="3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75F49B8C-DC58-977E-41D4-B957EFC98DD3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C2361DA-9EED-18A6-2BDA-598E550C55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550043"/>
              </p:ext>
            </p:extLst>
          </p:nvPr>
        </p:nvGraphicFramePr>
        <p:xfrm>
          <a:off x="3918928" y="1466125"/>
          <a:ext cx="3561403" cy="384987"/>
        </p:xfrm>
        <a:graphic>
          <a:graphicData uri="http://schemas.openxmlformats.org/drawingml/2006/table">
            <a:tbl>
              <a:tblPr firstRow="1" firstCol="1" bandRow="1"/>
              <a:tblGrid>
                <a:gridCol w="398490">
                  <a:extLst>
                    <a:ext uri="{9D8B030D-6E8A-4147-A177-3AD203B41FA5}">
                      <a16:colId xmlns:a16="http://schemas.microsoft.com/office/drawing/2014/main" val="1240707253"/>
                    </a:ext>
                  </a:extLst>
                </a:gridCol>
                <a:gridCol w="3162913">
                  <a:extLst>
                    <a:ext uri="{9D8B030D-6E8A-4147-A177-3AD203B41FA5}">
                      <a16:colId xmlns:a16="http://schemas.microsoft.com/office/drawing/2014/main" val="3491166470"/>
                    </a:ext>
                  </a:extLst>
                </a:gridCol>
              </a:tblGrid>
              <a:tr h="384987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GB" sz="1100" dirty="0">
                          <a:solidFill>
                            <a:srgbClr val="003057"/>
                          </a:solidFill>
                          <a:effectLst/>
                          <a:highlight>
                            <a:srgbClr val="BFBFBF"/>
                          </a:highlight>
                          <a:latin typeface="Open Sans Bold"/>
                          <a:ea typeface="Calibri" panose="020F0502020204030204" pitchFamily="34" charset="0"/>
                          <a:cs typeface="Open Sans" panose="020B0606030504020204" pitchFamily="34" charset="0"/>
                        </a:rPr>
                        <a:t> </a:t>
                      </a:r>
                      <a:endParaRPr lang="en-GB" sz="11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</a:pPr>
                      <a:r>
                        <a:rPr lang="en-GB" sz="1400" b="1" dirty="0">
                          <a:solidFill>
                            <a:srgbClr val="003057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Question 5 - Response B</a:t>
                      </a:r>
                      <a:endParaRPr lang="en-GB" sz="1400" b="1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27424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D982CFA7-13D7-C9B3-B059-F06E604EA1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3945681" y="1454840"/>
            <a:ext cx="403691" cy="423876"/>
          </a:xfrm>
          <a:prstGeom prst="rect">
            <a:avLst/>
          </a:prstGeom>
        </p:spPr>
      </p:pic>
      <p:pic>
        <p:nvPicPr>
          <p:cNvPr id="8" name="Picture 7" descr="A close-up of a number&#10;&#10;Description automatically generated">
            <a:extLst>
              <a:ext uri="{FF2B5EF4-FFF2-40B4-BE49-F238E27FC236}">
                <a16:creationId xmlns:a16="http://schemas.microsoft.com/office/drawing/2014/main" id="{F3736686-7E99-4903-2361-48A6365ECA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1" y="2306700"/>
            <a:ext cx="4593770" cy="1122300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  <p:pic>
        <p:nvPicPr>
          <p:cNvPr id="11" name="Picture 10" descr="A close-up of a piece of paper&#10;&#10;Description automatically generated">
            <a:extLst>
              <a:ext uri="{FF2B5EF4-FFF2-40B4-BE49-F238E27FC236}">
                <a16:creationId xmlns:a16="http://schemas.microsoft.com/office/drawing/2014/main" id="{860078E0-1787-BA22-8C11-D3D87251F9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999" y="3836284"/>
            <a:ext cx="4771572" cy="2515529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  <p:pic>
        <p:nvPicPr>
          <p:cNvPr id="13" name="Picture 12" descr="A paper with writing on it&#10;&#10;Description automatically generated">
            <a:extLst>
              <a:ext uri="{FF2B5EF4-FFF2-40B4-BE49-F238E27FC236}">
                <a16:creationId xmlns:a16="http://schemas.microsoft.com/office/drawing/2014/main" id="{16804A86-09A3-49AB-64A0-FE396AC99F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94614" y="2106386"/>
            <a:ext cx="5620046" cy="4512214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6938990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F4E40-1C78-1320-031F-C9140EF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5 - Student Responses</a:t>
            </a:r>
          </a:p>
        </p:txBody>
      </p:sp>
      <p:sp>
        <p:nvSpPr>
          <p:cNvPr id="3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75F49B8C-DC58-977E-41D4-B957EFC98DD3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C2361DA-9EED-18A6-2BDA-598E550C55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483281"/>
              </p:ext>
            </p:extLst>
          </p:nvPr>
        </p:nvGraphicFramePr>
        <p:xfrm>
          <a:off x="3918928" y="1466125"/>
          <a:ext cx="3561403" cy="384987"/>
        </p:xfrm>
        <a:graphic>
          <a:graphicData uri="http://schemas.openxmlformats.org/drawingml/2006/table">
            <a:tbl>
              <a:tblPr firstRow="1" firstCol="1" bandRow="1"/>
              <a:tblGrid>
                <a:gridCol w="398490">
                  <a:extLst>
                    <a:ext uri="{9D8B030D-6E8A-4147-A177-3AD203B41FA5}">
                      <a16:colId xmlns:a16="http://schemas.microsoft.com/office/drawing/2014/main" val="1240707253"/>
                    </a:ext>
                  </a:extLst>
                </a:gridCol>
                <a:gridCol w="3162913">
                  <a:extLst>
                    <a:ext uri="{9D8B030D-6E8A-4147-A177-3AD203B41FA5}">
                      <a16:colId xmlns:a16="http://schemas.microsoft.com/office/drawing/2014/main" val="3491166470"/>
                    </a:ext>
                  </a:extLst>
                </a:gridCol>
              </a:tblGrid>
              <a:tr h="384987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GB" sz="1100" dirty="0">
                          <a:solidFill>
                            <a:srgbClr val="003057"/>
                          </a:solidFill>
                          <a:effectLst/>
                          <a:highlight>
                            <a:srgbClr val="BFBFBF"/>
                          </a:highlight>
                          <a:latin typeface="Open Sans Bold"/>
                          <a:ea typeface="Calibri" panose="020F0502020204030204" pitchFamily="34" charset="0"/>
                          <a:cs typeface="Open Sans" panose="020B0606030504020204" pitchFamily="34" charset="0"/>
                        </a:rPr>
                        <a:t> </a:t>
                      </a:r>
                      <a:endParaRPr lang="en-GB" sz="11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</a:pPr>
                      <a:r>
                        <a:rPr lang="en-GB" sz="1400" b="1" dirty="0">
                          <a:solidFill>
                            <a:srgbClr val="003057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Question 5 - Response C</a:t>
                      </a:r>
                      <a:endParaRPr lang="en-GB" sz="1400" b="1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27424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D982CFA7-13D7-C9B3-B059-F06E604EA1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3945681" y="1454840"/>
            <a:ext cx="403691" cy="423876"/>
          </a:xfrm>
          <a:prstGeom prst="rect">
            <a:avLst/>
          </a:prstGeom>
        </p:spPr>
      </p:pic>
      <p:pic>
        <p:nvPicPr>
          <p:cNvPr id="7" name="Picture 6" descr="A close up of a document&#10;&#10;Description automatically generated">
            <a:extLst>
              <a:ext uri="{FF2B5EF4-FFF2-40B4-BE49-F238E27FC236}">
                <a16:creationId xmlns:a16="http://schemas.microsoft.com/office/drawing/2014/main" id="{A0E95C4B-80E1-BAAD-512A-679BD12A6D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029" y="2376356"/>
            <a:ext cx="4690785" cy="1333655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  <p:pic>
        <p:nvPicPr>
          <p:cNvPr id="10" name="Picture 9" descr="A close-up of a paper&#10;&#10;Description automatically generated">
            <a:extLst>
              <a:ext uri="{FF2B5EF4-FFF2-40B4-BE49-F238E27FC236}">
                <a16:creationId xmlns:a16="http://schemas.microsoft.com/office/drawing/2014/main" id="{901AA84E-61FD-1F96-4716-5B6610FC3B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229" y="4405086"/>
            <a:ext cx="4690785" cy="1816100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  <p:pic>
        <p:nvPicPr>
          <p:cNvPr id="14" name="Picture 13" descr="A paper with writing on it&#10;&#10;Description automatically generated">
            <a:extLst>
              <a:ext uri="{FF2B5EF4-FFF2-40B4-BE49-F238E27FC236}">
                <a16:creationId xmlns:a16="http://schemas.microsoft.com/office/drawing/2014/main" id="{0384FF39-B5BC-7BE0-D68B-E35C40E7F9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5156" y="2296886"/>
            <a:ext cx="5245100" cy="3924300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2813281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F4E40-1C78-1320-031F-C9140EF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5 and Mark Scheme</a:t>
            </a:r>
          </a:p>
        </p:txBody>
      </p:sp>
      <p:sp>
        <p:nvSpPr>
          <p:cNvPr id="3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A3538B95-6D61-E049-45E2-790705C177F5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pic>
        <p:nvPicPr>
          <p:cNvPr id="6" name="Picture 5" descr="A paper with text on it&#10;&#10;Description automatically generated">
            <a:extLst>
              <a:ext uri="{FF2B5EF4-FFF2-40B4-BE49-F238E27FC236}">
                <a16:creationId xmlns:a16="http://schemas.microsoft.com/office/drawing/2014/main" id="{14D62E50-6A8C-3DF6-CFE0-0346637585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6674" y="1606753"/>
            <a:ext cx="4115134" cy="4236175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  <p:pic>
        <p:nvPicPr>
          <p:cNvPr id="9" name="Picture 8" descr="A screenshot of a document&#10;&#10;Description automatically generated">
            <a:extLst>
              <a:ext uri="{FF2B5EF4-FFF2-40B4-BE49-F238E27FC236}">
                <a16:creationId xmlns:a16="http://schemas.microsoft.com/office/drawing/2014/main" id="{E04B50F0-FDB6-0A85-71B1-FD9759547C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192" y="1809749"/>
            <a:ext cx="3746166" cy="3660609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  <p:pic>
        <p:nvPicPr>
          <p:cNvPr id="11" name="Picture 10" descr="A screenshot of a white box&#10;&#10;Description automatically generated">
            <a:extLst>
              <a:ext uri="{FF2B5EF4-FFF2-40B4-BE49-F238E27FC236}">
                <a16:creationId xmlns:a16="http://schemas.microsoft.com/office/drawing/2014/main" id="{10CC4F20-25C4-01AB-9BB6-F895CBFD5F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0340" y="2313135"/>
            <a:ext cx="3557973" cy="2823410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7595382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 descr="A close-up of a note&#10;&#10;Description automatically generated">
            <a:extLst>
              <a:ext uri="{FF2B5EF4-FFF2-40B4-BE49-F238E27FC236}">
                <a16:creationId xmlns:a16="http://schemas.microsoft.com/office/drawing/2014/main" id="{89123BFF-22C4-C877-1E3F-DE0478A029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6980" y="3271222"/>
            <a:ext cx="3830725" cy="901701"/>
          </a:xfrm>
          <a:prstGeom prst="rect">
            <a:avLst/>
          </a:prstGeom>
        </p:spPr>
      </p:pic>
      <p:pic>
        <p:nvPicPr>
          <p:cNvPr id="43" name="Picture 42" descr="A close-up of a note&#10;&#10;Description automatically generated">
            <a:extLst>
              <a:ext uri="{FF2B5EF4-FFF2-40B4-BE49-F238E27FC236}">
                <a16:creationId xmlns:a16="http://schemas.microsoft.com/office/drawing/2014/main" id="{3A1DADEC-4C93-B864-F41C-B8D7E6514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7257" y="2174411"/>
            <a:ext cx="3920797" cy="901700"/>
          </a:xfrm>
          <a:prstGeom prst="rect">
            <a:avLst/>
          </a:prstGeom>
        </p:spPr>
      </p:pic>
      <p:pic>
        <p:nvPicPr>
          <p:cNvPr id="41" name="Picture 40" descr="A close-up of some words&#10;&#10;Description automatically generated">
            <a:extLst>
              <a:ext uri="{FF2B5EF4-FFF2-40B4-BE49-F238E27FC236}">
                <a16:creationId xmlns:a16="http://schemas.microsoft.com/office/drawing/2014/main" id="{6CFABE24-7AC0-0CA3-DE7B-DC97D0B374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0824" y="629991"/>
            <a:ext cx="3903361" cy="711200"/>
          </a:xfrm>
          <a:prstGeom prst="rect">
            <a:avLst/>
          </a:prstGeom>
        </p:spPr>
      </p:pic>
      <p:pic>
        <p:nvPicPr>
          <p:cNvPr id="39" name="Picture 38" descr="A close-up of a paper&#10;&#10;Description automatically generated">
            <a:extLst>
              <a:ext uri="{FF2B5EF4-FFF2-40B4-BE49-F238E27FC236}">
                <a16:creationId xmlns:a16="http://schemas.microsoft.com/office/drawing/2014/main" id="{7F618D55-3013-4E8B-03BD-81ECB0790E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9421" y="2530139"/>
            <a:ext cx="3489456" cy="1003300"/>
          </a:xfrm>
          <a:prstGeom prst="rect">
            <a:avLst/>
          </a:prstGeom>
        </p:spPr>
      </p:pic>
      <p:pic>
        <p:nvPicPr>
          <p:cNvPr id="37" name="Picture 36" descr="A close-up of a math problem&#10;&#10;Description automatically generated">
            <a:extLst>
              <a:ext uri="{FF2B5EF4-FFF2-40B4-BE49-F238E27FC236}">
                <a16:creationId xmlns:a16="http://schemas.microsoft.com/office/drawing/2014/main" id="{311E2361-4BCA-AF80-A321-4E3988058E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6820" y="1033496"/>
            <a:ext cx="2846154" cy="876300"/>
          </a:xfrm>
          <a:prstGeom prst="rect">
            <a:avLst/>
          </a:prstGeom>
        </p:spPr>
      </p:pic>
      <p:sp>
        <p:nvSpPr>
          <p:cNvPr id="3" name="Rectangle: Rounded Corners 3">
            <a:hlinkClick r:id="rId7" action="ppaction://hlinksldjump"/>
            <a:extLst>
              <a:ext uri="{FF2B5EF4-FFF2-40B4-BE49-F238E27FC236}">
                <a16:creationId xmlns:a16="http://schemas.microsoft.com/office/drawing/2014/main" id="{36477FCC-F58C-3D52-8661-9E7D5942E517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A982D9A-B83D-FC5F-0CA0-274E382F38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858049"/>
              </p:ext>
            </p:extLst>
          </p:nvPr>
        </p:nvGraphicFramePr>
        <p:xfrm>
          <a:off x="4114628" y="493220"/>
          <a:ext cx="3561403" cy="384987"/>
        </p:xfrm>
        <a:graphic>
          <a:graphicData uri="http://schemas.openxmlformats.org/drawingml/2006/table">
            <a:tbl>
              <a:tblPr firstRow="1" firstCol="1" bandRow="1"/>
              <a:tblGrid>
                <a:gridCol w="398490">
                  <a:extLst>
                    <a:ext uri="{9D8B030D-6E8A-4147-A177-3AD203B41FA5}">
                      <a16:colId xmlns:a16="http://schemas.microsoft.com/office/drawing/2014/main" val="1240707253"/>
                    </a:ext>
                  </a:extLst>
                </a:gridCol>
                <a:gridCol w="3162913">
                  <a:extLst>
                    <a:ext uri="{9D8B030D-6E8A-4147-A177-3AD203B41FA5}">
                      <a16:colId xmlns:a16="http://schemas.microsoft.com/office/drawing/2014/main" val="3491166470"/>
                    </a:ext>
                  </a:extLst>
                </a:gridCol>
              </a:tblGrid>
              <a:tr h="384987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GB" sz="1100" dirty="0">
                          <a:solidFill>
                            <a:srgbClr val="003057"/>
                          </a:solidFill>
                          <a:effectLst/>
                          <a:highlight>
                            <a:srgbClr val="BFBFBF"/>
                          </a:highlight>
                          <a:latin typeface="Open Sans Bold"/>
                          <a:ea typeface="Calibri" panose="020F0502020204030204" pitchFamily="34" charset="0"/>
                          <a:cs typeface="Open Sans" panose="020B0606030504020204" pitchFamily="34" charset="0"/>
                        </a:rPr>
                        <a:t> </a:t>
                      </a:r>
                      <a:endParaRPr lang="en-GB" sz="11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</a:pPr>
                      <a:r>
                        <a:rPr lang="en-GB" sz="1400" b="1" dirty="0">
                          <a:solidFill>
                            <a:srgbClr val="003057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Question 5 - Response A</a:t>
                      </a:r>
                      <a:endParaRPr lang="en-GB" sz="1400" b="1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27424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506F7BC5-AA7E-9238-46B8-35A2DF0EFA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0647" y="504021"/>
            <a:ext cx="314476" cy="330200"/>
          </a:xfrm>
          <a:prstGeom prst="rect">
            <a:avLst/>
          </a:prstGeom>
        </p:spPr>
      </p:pic>
      <p:pic>
        <p:nvPicPr>
          <p:cNvPr id="2" name="Picture 1" descr="A screenshot of a document&#10;&#10;Description automatically generated">
            <a:extLst>
              <a:ext uri="{FF2B5EF4-FFF2-40B4-BE49-F238E27FC236}">
                <a16:creationId xmlns:a16="http://schemas.microsoft.com/office/drawing/2014/main" id="{9A2B9041-0453-7576-6229-BBBA7A1CDB5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1724" y="343824"/>
            <a:ext cx="2937146" cy="2237181"/>
          </a:xfrm>
          <a:prstGeom prst="rect">
            <a:avLst/>
          </a:prstGeom>
          <a:ln w="25400">
            <a:noFill/>
          </a:ln>
        </p:spPr>
      </p:pic>
      <p:pic>
        <p:nvPicPr>
          <p:cNvPr id="4" name="Picture 3" descr="A screenshot of a white box&#10;&#10;Description automatically generated">
            <a:extLst>
              <a:ext uri="{FF2B5EF4-FFF2-40B4-BE49-F238E27FC236}">
                <a16:creationId xmlns:a16="http://schemas.microsoft.com/office/drawing/2014/main" id="{8462D4A1-BCC9-F1C1-8666-95A403F83D8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1724" y="2584617"/>
            <a:ext cx="2937146" cy="1727033"/>
          </a:xfrm>
          <a:prstGeom prst="rect">
            <a:avLst/>
          </a:prstGeom>
          <a:ln w="25400">
            <a:noFill/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D634D50-A30F-703F-4E6C-C40396CEFE94}"/>
              </a:ext>
            </a:extLst>
          </p:cNvPr>
          <p:cNvSpPr txBox="1"/>
          <p:nvPr/>
        </p:nvSpPr>
        <p:spPr>
          <a:xfrm>
            <a:off x="77873" y="4378872"/>
            <a:ext cx="3123994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(a) </a:t>
            </a:r>
          </a:p>
          <a:p>
            <a:r>
              <a:rPr lang="en-GB" sz="1500" dirty="0"/>
              <a:t>M0: Did not calculate a percentage value, just the difference between the values</a:t>
            </a:r>
          </a:p>
        </p:txBody>
      </p:sp>
      <p:sp>
        <p:nvSpPr>
          <p:cNvPr id="18" name="Rectangle: Rounded Corners 26">
            <a:extLst>
              <a:ext uri="{FF2B5EF4-FFF2-40B4-BE49-F238E27FC236}">
                <a16:creationId xmlns:a16="http://schemas.microsoft.com/office/drawing/2014/main" id="{250F0784-A018-41F0-FE52-2A16162AFCB1}"/>
              </a:ext>
            </a:extLst>
          </p:cNvPr>
          <p:cNvSpPr/>
          <p:nvPr/>
        </p:nvSpPr>
        <p:spPr>
          <a:xfrm>
            <a:off x="3211583" y="968053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M0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58F935-4FD5-5443-844D-77CA8D8E9EE3}"/>
              </a:ext>
            </a:extLst>
          </p:cNvPr>
          <p:cNvSpPr txBox="1"/>
          <p:nvPr/>
        </p:nvSpPr>
        <p:spPr>
          <a:xfrm>
            <a:off x="77873" y="5472682"/>
            <a:ext cx="1534013" cy="3231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A0: Follows M0 </a:t>
            </a:r>
          </a:p>
        </p:txBody>
      </p:sp>
      <p:sp>
        <p:nvSpPr>
          <p:cNvPr id="20" name="Rectangle: Rounded Corners 26">
            <a:extLst>
              <a:ext uri="{FF2B5EF4-FFF2-40B4-BE49-F238E27FC236}">
                <a16:creationId xmlns:a16="http://schemas.microsoft.com/office/drawing/2014/main" id="{6E50EC07-F209-3668-850C-EB5316477A27}"/>
              </a:ext>
            </a:extLst>
          </p:cNvPr>
          <p:cNvSpPr/>
          <p:nvPr/>
        </p:nvSpPr>
        <p:spPr>
          <a:xfrm>
            <a:off x="6209055" y="1136611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A0</a:t>
            </a:r>
          </a:p>
        </p:txBody>
      </p:sp>
      <p:sp>
        <p:nvSpPr>
          <p:cNvPr id="21" name="Rectangle: Rounded Corners 6">
            <a:extLst>
              <a:ext uri="{FF2B5EF4-FFF2-40B4-BE49-F238E27FC236}">
                <a16:creationId xmlns:a16="http://schemas.microsoft.com/office/drawing/2014/main" id="{F6B52372-3CD8-670A-47F2-13A39AB7279F}"/>
              </a:ext>
            </a:extLst>
          </p:cNvPr>
          <p:cNvSpPr/>
          <p:nvPr/>
        </p:nvSpPr>
        <p:spPr>
          <a:xfrm>
            <a:off x="3211583" y="1646696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0/2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94D21F9-C946-3EC7-7AEE-3C2A159A425B}"/>
              </a:ext>
            </a:extLst>
          </p:cNvPr>
          <p:cNvSpPr txBox="1"/>
          <p:nvPr/>
        </p:nvSpPr>
        <p:spPr>
          <a:xfrm>
            <a:off x="77873" y="5873994"/>
            <a:ext cx="3123994" cy="7848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(b) </a:t>
            </a:r>
          </a:p>
          <a:p>
            <a:r>
              <a:rPr lang="en-GB" sz="1500" dirty="0"/>
              <a:t>E0: ‘I do not agree’ depends on a correct explanation</a:t>
            </a:r>
          </a:p>
        </p:txBody>
      </p:sp>
      <p:sp>
        <p:nvSpPr>
          <p:cNvPr id="23" name="Rectangle: Rounded Corners 26">
            <a:extLst>
              <a:ext uri="{FF2B5EF4-FFF2-40B4-BE49-F238E27FC236}">
                <a16:creationId xmlns:a16="http://schemas.microsoft.com/office/drawing/2014/main" id="{3C4AED2F-8052-6013-780E-591D7E756259}"/>
              </a:ext>
            </a:extLst>
          </p:cNvPr>
          <p:cNvSpPr/>
          <p:nvPr/>
        </p:nvSpPr>
        <p:spPr>
          <a:xfrm>
            <a:off x="3168870" y="2563714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A42EBDF-9EFD-572A-035F-7B5036733B60}"/>
              </a:ext>
            </a:extLst>
          </p:cNvPr>
          <p:cNvSpPr txBox="1"/>
          <p:nvPr/>
        </p:nvSpPr>
        <p:spPr>
          <a:xfrm>
            <a:off x="3355717" y="3763606"/>
            <a:ext cx="4655545" cy="7848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>
                <a:solidFill>
                  <a:sysClr val="windowText" lastClr="000000"/>
                </a:solidFill>
              </a:rPr>
              <a:t>E0: Candidate fails to correctly reference that there may be more bicycles parked at St Albans and that 86% higher does not mean 86% more likely to be stolen </a:t>
            </a:r>
            <a:endParaRPr lang="en-GB" sz="1500" dirty="0"/>
          </a:p>
        </p:txBody>
      </p:sp>
      <p:sp>
        <p:nvSpPr>
          <p:cNvPr id="25" name="Rectangle: Rounded Corners 26">
            <a:extLst>
              <a:ext uri="{FF2B5EF4-FFF2-40B4-BE49-F238E27FC236}">
                <a16:creationId xmlns:a16="http://schemas.microsoft.com/office/drawing/2014/main" id="{6F07FB7F-A632-346C-DA33-38B2EDD128B5}"/>
              </a:ext>
            </a:extLst>
          </p:cNvPr>
          <p:cNvSpPr/>
          <p:nvPr/>
        </p:nvSpPr>
        <p:spPr>
          <a:xfrm>
            <a:off x="6530051" y="3164863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26" name="Rectangle: Rounded Corners 6">
            <a:extLst>
              <a:ext uri="{FF2B5EF4-FFF2-40B4-BE49-F238E27FC236}">
                <a16:creationId xmlns:a16="http://schemas.microsoft.com/office/drawing/2014/main" id="{2F2EAFD9-1559-5BC2-96C0-EEA51A5FA3FE}"/>
              </a:ext>
            </a:extLst>
          </p:cNvPr>
          <p:cNvSpPr/>
          <p:nvPr/>
        </p:nvSpPr>
        <p:spPr>
          <a:xfrm>
            <a:off x="6489209" y="1770038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0/2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543A2BE-EDAE-58CF-0796-D96F1F5C5943}"/>
              </a:ext>
            </a:extLst>
          </p:cNvPr>
          <p:cNvSpPr txBox="1"/>
          <p:nvPr/>
        </p:nvSpPr>
        <p:spPr>
          <a:xfrm>
            <a:off x="3425502" y="4643435"/>
            <a:ext cx="4585760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(c) </a:t>
            </a:r>
          </a:p>
          <a:p>
            <a:r>
              <a:rPr lang="en-GB" sz="1500" dirty="0"/>
              <a:t>E1: More secure lockers means less bicycles being stolen</a:t>
            </a:r>
          </a:p>
        </p:txBody>
      </p:sp>
      <p:sp>
        <p:nvSpPr>
          <p:cNvPr id="28" name="Rectangle: Rounded Corners 26">
            <a:extLst>
              <a:ext uri="{FF2B5EF4-FFF2-40B4-BE49-F238E27FC236}">
                <a16:creationId xmlns:a16="http://schemas.microsoft.com/office/drawing/2014/main" id="{28BF6120-DC61-083A-4C90-91169D24942D}"/>
              </a:ext>
            </a:extLst>
          </p:cNvPr>
          <p:cNvSpPr/>
          <p:nvPr/>
        </p:nvSpPr>
        <p:spPr>
          <a:xfrm>
            <a:off x="9660812" y="383362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8204D3D-7341-7667-2523-E5A82BC7200F}"/>
              </a:ext>
            </a:extLst>
          </p:cNvPr>
          <p:cNvSpPr txBox="1"/>
          <p:nvPr/>
        </p:nvSpPr>
        <p:spPr>
          <a:xfrm>
            <a:off x="3277951" y="5352722"/>
            <a:ext cx="4733311" cy="7848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E0: Candidate does not reference that more secure lockers might indicate more bicycles at the station therefore more bicycles being stolen </a:t>
            </a:r>
          </a:p>
        </p:txBody>
      </p:sp>
      <p:sp>
        <p:nvSpPr>
          <p:cNvPr id="30" name="Rectangle: Rounded Corners 26">
            <a:extLst>
              <a:ext uri="{FF2B5EF4-FFF2-40B4-BE49-F238E27FC236}">
                <a16:creationId xmlns:a16="http://schemas.microsoft.com/office/drawing/2014/main" id="{4AE94086-E2EB-13CF-C625-FA98C70A9CA8}"/>
              </a:ext>
            </a:extLst>
          </p:cNvPr>
          <p:cNvSpPr/>
          <p:nvPr/>
        </p:nvSpPr>
        <p:spPr>
          <a:xfrm>
            <a:off x="11489599" y="1942983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31" name="Rectangle: Rounded Corners 6">
            <a:extLst>
              <a:ext uri="{FF2B5EF4-FFF2-40B4-BE49-F238E27FC236}">
                <a16:creationId xmlns:a16="http://schemas.microsoft.com/office/drawing/2014/main" id="{93E72166-DD6A-91BE-A404-4DE195948840}"/>
              </a:ext>
            </a:extLst>
          </p:cNvPr>
          <p:cNvSpPr/>
          <p:nvPr/>
        </p:nvSpPr>
        <p:spPr>
          <a:xfrm>
            <a:off x="7855309" y="1324607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1/2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DA01A5C-BD11-9C9B-6B26-B04EB24B405B}"/>
              </a:ext>
            </a:extLst>
          </p:cNvPr>
          <p:cNvSpPr txBox="1"/>
          <p:nvPr/>
        </p:nvSpPr>
        <p:spPr>
          <a:xfrm>
            <a:off x="8267568" y="5175369"/>
            <a:ext cx="3716839" cy="8156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(d) </a:t>
            </a:r>
          </a:p>
          <a:p>
            <a:r>
              <a:rPr lang="en-GB" sz="1500" dirty="0">
                <a:ea typeface="Calibri" panose="020F0502020204030204" pitchFamily="34" charset="0"/>
                <a:cs typeface="Times New Roman" panose="02020603050405020304" pitchFamily="18" charset="0"/>
              </a:rPr>
              <a:t>E1: Time of day that the bicycle is stolen is an acceptable answer</a:t>
            </a:r>
          </a:p>
        </p:txBody>
      </p:sp>
      <p:sp>
        <p:nvSpPr>
          <p:cNvPr id="33" name="Rectangle: Rounded Corners 26">
            <a:extLst>
              <a:ext uri="{FF2B5EF4-FFF2-40B4-BE49-F238E27FC236}">
                <a16:creationId xmlns:a16="http://schemas.microsoft.com/office/drawing/2014/main" id="{22E6C087-3545-872D-BD8E-11289ECF5384}"/>
              </a:ext>
            </a:extLst>
          </p:cNvPr>
          <p:cNvSpPr/>
          <p:nvPr/>
        </p:nvSpPr>
        <p:spPr>
          <a:xfrm>
            <a:off x="8432567" y="3909331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FD528DF-6CCC-BCF9-8053-778CB606D81E}"/>
              </a:ext>
            </a:extLst>
          </p:cNvPr>
          <p:cNvSpPr txBox="1"/>
          <p:nvPr/>
        </p:nvSpPr>
        <p:spPr>
          <a:xfrm>
            <a:off x="8486092" y="6184965"/>
            <a:ext cx="3716838" cy="5539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E0: Size of bicycle is not an acceptable answer</a:t>
            </a:r>
          </a:p>
        </p:txBody>
      </p:sp>
      <p:sp>
        <p:nvSpPr>
          <p:cNvPr id="35" name="Rectangle: Rounded Corners 26">
            <a:extLst>
              <a:ext uri="{FF2B5EF4-FFF2-40B4-BE49-F238E27FC236}">
                <a16:creationId xmlns:a16="http://schemas.microsoft.com/office/drawing/2014/main" id="{07002CA8-802D-E675-257F-86B1AAE7CDE1}"/>
              </a:ext>
            </a:extLst>
          </p:cNvPr>
          <p:cNvSpPr/>
          <p:nvPr/>
        </p:nvSpPr>
        <p:spPr>
          <a:xfrm>
            <a:off x="9891232" y="3017935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8DF5781-80C3-089C-CB55-5780939E5AA9}"/>
              </a:ext>
            </a:extLst>
          </p:cNvPr>
          <p:cNvSpPr txBox="1"/>
          <p:nvPr/>
        </p:nvSpPr>
        <p:spPr>
          <a:xfrm>
            <a:off x="3303865" y="6353979"/>
            <a:ext cx="5099709" cy="3231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E0: Technology of the lockers is not an acceptable answer </a:t>
            </a:r>
          </a:p>
        </p:txBody>
      </p:sp>
      <p:sp>
        <p:nvSpPr>
          <p:cNvPr id="47" name="Rectangle: Rounded Corners 26">
            <a:extLst>
              <a:ext uri="{FF2B5EF4-FFF2-40B4-BE49-F238E27FC236}">
                <a16:creationId xmlns:a16="http://schemas.microsoft.com/office/drawing/2014/main" id="{5B5E6948-2694-5653-DAB7-43A5C32F38A2}"/>
              </a:ext>
            </a:extLst>
          </p:cNvPr>
          <p:cNvSpPr/>
          <p:nvPr/>
        </p:nvSpPr>
        <p:spPr>
          <a:xfrm>
            <a:off x="11469867" y="3307539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48" name="Rectangle: Rounded Corners 6">
            <a:extLst>
              <a:ext uri="{FF2B5EF4-FFF2-40B4-BE49-F238E27FC236}">
                <a16:creationId xmlns:a16="http://schemas.microsoft.com/office/drawing/2014/main" id="{643EDC7A-A183-A16B-1658-9D28E3F2572E}"/>
              </a:ext>
            </a:extLst>
          </p:cNvPr>
          <p:cNvSpPr/>
          <p:nvPr/>
        </p:nvSpPr>
        <p:spPr>
          <a:xfrm>
            <a:off x="8487587" y="4375359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1/3</a:t>
            </a:r>
          </a:p>
        </p:txBody>
      </p:sp>
      <p:sp>
        <p:nvSpPr>
          <p:cNvPr id="49" name="Rectangle: Rounded Corners 6">
            <a:extLst>
              <a:ext uri="{FF2B5EF4-FFF2-40B4-BE49-F238E27FC236}">
                <a16:creationId xmlns:a16="http://schemas.microsoft.com/office/drawing/2014/main" id="{1CD351BE-1E95-AE77-D2CF-867B57B0816F}"/>
              </a:ext>
            </a:extLst>
          </p:cNvPr>
          <p:cNvSpPr/>
          <p:nvPr/>
        </p:nvSpPr>
        <p:spPr>
          <a:xfrm>
            <a:off x="10698422" y="4311466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</a:rPr>
              <a:t>2/9</a:t>
            </a:r>
          </a:p>
        </p:txBody>
      </p:sp>
    </p:spTree>
    <p:extLst>
      <p:ext uri="{BB962C8B-B14F-4D97-AF65-F5344CB8AC3E}">
        <p14:creationId xmlns:p14="http://schemas.microsoft.com/office/powerpoint/2010/main" val="218190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36477FCC-F58C-3D52-8661-9E7D5942E517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A982D9A-B83D-FC5F-0CA0-274E382F38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910909"/>
              </p:ext>
            </p:extLst>
          </p:nvPr>
        </p:nvGraphicFramePr>
        <p:xfrm>
          <a:off x="4315298" y="441750"/>
          <a:ext cx="3561403" cy="384987"/>
        </p:xfrm>
        <a:graphic>
          <a:graphicData uri="http://schemas.openxmlformats.org/drawingml/2006/table">
            <a:tbl>
              <a:tblPr firstRow="1" firstCol="1" bandRow="1"/>
              <a:tblGrid>
                <a:gridCol w="398490">
                  <a:extLst>
                    <a:ext uri="{9D8B030D-6E8A-4147-A177-3AD203B41FA5}">
                      <a16:colId xmlns:a16="http://schemas.microsoft.com/office/drawing/2014/main" val="1240707253"/>
                    </a:ext>
                  </a:extLst>
                </a:gridCol>
                <a:gridCol w="3162913">
                  <a:extLst>
                    <a:ext uri="{9D8B030D-6E8A-4147-A177-3AD203B41FA5}">
                      <a16:colId xmlns:a16="http://schemas.microsoft.com/office/drawing/2014/main" val="3491166470"/>
                    </a:ext>
                  </a:extLst>
                </a:gridCol>
              </a:tblGrid>
              <a:tr h="384987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GB" sz="1100" dirty="0">
                          <a:solidFill>
                            <a:srgbClr val="003057"/>
                          </a:solidFill>
                          <a:effectLst/>
                          <a:highlight>
                            <a:srgbClr val="BFBFBF"/>
                          </a:highlight>
                          <a:latin typeface="Open Sans Bold"/>
                          <a:ea typeface="Calibri" panose="020F0502020204030204" pitchFamily="34" charset="0"/>
                          <a:cs typeface="Open Sans" panose="020B0606030504020204" pitchFamily="34" charset="0"/>
                        </a:rPr>
                        <a:t> </a:t>
                      </a:r>
                      <a:endParaRPr lang="en-GB" sz="11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</a:pPr>
                      <a:r>
                        <a:rPr lang="en-GB" sz="1400" b="1" dirty="0">
                          <a:solidFill>
                            <a:srgbClr val="003057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Question 5 - Response B</a:t>
                      </a:r>
                      <a:endParaRPr lang="en-GB" sz="1400" b="1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27424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506F7BC5-AA7E-9238-46B8-35A2DF0EFA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5298" y="496537"/>
            <a:ext cx="314476" cy="330200"/>
          </a:xfrm>
          <a:prstGeom prst="rect">
            <a:avLst/>
          </a:prstGeom>
        </p:spPr>
      </p:pic>
      <p:pic>
        <p:nvPicPr>
          <p:cNvPr id="2" name="Picture 1" descr="A screenshot of a document&#10;&#10;Description automatically generated">
            <a:extLst>
              <a:ext uri="{FF2B5EF4-FFF2-40B4-BE49-F238E27FC236}">
                <a16:creationId xmlns:a16="http://schemas.microsoft.com/office/drawing/2014/main" id="{602F36B7-ADB7-C053-3709-A18723A5E9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24" y="343824"/>
            <a:ext cx="2937146" cy="2237181"/>
          </a:xfrm>
          <a:prstGeom prst="rect">
            <a:avLst/>
          </a:prstGeom>
          <a:ln w="25400">
            <a:noFill/>
          </a:ln>
        </p:spPr>
      </p:pic>
      <p:pic>
        <p:nvPicPr>
          <p:cNvPr id="4" name="Picture 3" descr="A screenshot of a white box&#10;&#10;Description automatically generated">
            <a:extLst>
              <a:ext uri="{FF2B5EF4-FFF2-40B4-BE49-F238E27FC236}">
                <a16:creationId xmlns:a16="http://schemas.microsoft.com/office/drawing/2014/main" id="{98584FDF-9256-5B53-05BD-A37BA22499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724" y="2584617"/>
            <a:ext cx="2937146" cy="1727033"/>
          </a:xfrm>
          <a:prstGeom prst="rect">
            <a:avLst/>
          </a:prstGeom>
          <a:ln w="25400">
            <a:noFill/>
          </a:ln>
        </p:spPr>
      </p:pic>
      <p:pic>
        <p:nvPicPr>
          <p:cNvPr id="8" name="Picture 7" descr="A math equation with numbers and a couple of words&#10;&#10;Description automatically generated with medium confidence">
            <a:extLst>
              <a:ext uri="{FF2B5EF4-FFF2-40B4-BE49-F238E27FC236}">
                <a16:creationId xmlns:a16="http://schemas.microsoft.com/office/drawing/2014/main" id="{956B2B2A-46AA-9071-EA13-C34AEAD826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7163" y="1075064"/>
            <a:ext cx="2937145" cy="774700"/>
          </a:xfrm>
          <a:prstGeom prst="rect">
            <a:avLst/>
          </a:prstGeom>
        </p:spPr>
      </p:pic>
      <p:pic>
        <p:nvPicPr>
          <p:cNvPr id="10" name="Picture 9" descr="A close-up of a piece of paper&#10;&#10;Description automatically generated">
            <a:extLst>
              <a:ext uri="{FF2B5EF4-FFF2-40B4-BE49-F238E27FC236}">
                <a16:creationId xmlns:a16="http://schemas.microsoft.com/office/drawing/2014/main" id="{432DB15F-153E-6D00-E989-BBCD9F2DE4B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27163" y="2636238"/>
            <a:ext cx="3677965" cy="1911130"/>
          </a:xfrm>
          <a:prstGeom prst="rect">
            <a:avLst/>
          </a:prstGeom>
        </p:spPr>
      </p:pic>
      <p:pic>
        <p:nvPicPr>
          <p:cNvPr id="12" name="Picture 11" descr="A close up of a sign&#10;&#10;Description automatically generated">
            <a:extLst>
              <a:ext uri="{FF2B5EF4-FFF2-40B4-BE49-F238E27FC236}">
                <a16:creationId xmlns:a16="http://schemas.microsoft.com/office/drawing/2014/main" id="{3BF7DDA9-3A67-7D9A-B631-9C6608615F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56752" y="1075064"/>
            <a:ext cx="3561403" cy="895626"/>
          </a:xfrm>
          <a:prstGeom prst="rect">
            <a:avLst/>
          </a:prstGeom>
        </p:spPr>
      </p:pic>
      <p:pic>
        <p:nvPicPr>
          <p:cNvPr id="14" name="Picture 13" descr="A close up of a sign&#10;&#10;Description automatically generated">
            <a:extLst>
              <a:ext uri="{FF2B5EF4-FFF2-40B4-BE49-F238E27FC236}">
                <a16:creationId xmlns:a16="http://schemas.microsoft.com/office/drawing/2014/main" id="{9591632B-0BAE-CB49-8C02-5D94F5EB0F7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56752" y="2266731"/>
            <a:ext cx="3561404" cy="1028261"/>
          </a:xfrm>
          <a:prstGeom prst="rect">
            <a:avLst/>
          </a:prstGeom>
        </p:spPr>
      </p:pic>
      <p:pic>
        <p:nvPicPr>
          <p:cNvPr id="16" name="Picture 15" descr="A close-up of a note&#10;&#10;Description automatically generated">
            <a:extLst>
              <a:ext uri="{FF2B5EF4-FFF2-40B4-BE49-F238E27FC236}">
                <a16:creationId xmlns:a16="http://schemas.microsoft.com/office/drawing/2014/main" id="{C2452BE9-9654-760F-9950-240CF9F06D8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44158" y="3429000"/>
            <a:ext cx="3879850" cy="145831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23E99BA-7D64-8C9E-270A-E2FC13DBD9A3}"/>
              </a:ext>
            </a:extLst>
          </p:cNvPr>
          <p:cNvSpPr txBox="1"/>
          <p:nvPr/>
        </p:nvSpPr>
        <p:spPr>
          <a:xfrm>
            <a:off x="231724" y="4333313"/>
            <a:ext cx="2050472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(a) </a:t>
            </a:r>
          </a:p>
          <a:p>
            <a:r>
              <a:rPr lang="en-GB" sz="1500" dirty="0"/>
              <a:t>M1: A correct method </a:t>
            </a:r>
          </a:p>
        </p:txBody>
      </p:sp>
      <p:sp>
        <p:nvSpPr>
          <p:cNvPr id="18" name="Rectangle: Rounded Corners 26">
            <a:extLst>
              <a:ext uri="{FF2B5EF4-FFF2-40B4-BE49-F238E27FC236}">
                <a16:creationId xmlns:a16="http://schemas.microsoft.com/office/drawing/2014/main" id="{2F388AB3-A5EF-0AA8-A499-4B995FD020EE}"/>
              </a:ext>
            </a:extLst>
          </p:cNvPr>
          <p:cNvSpPr/>
          <p:nvPr/>
        </p:nvSpPr>
        <p:spPr>
          <a:xfrm>
            <a:off x="4859193" y="1585704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M1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E9C6BF5-990F-82DA-E66D-789CC0289FB8}"/>
              </a:ext>
            </a:extLst>
          </p:cNvPr>
          <p:cNvSpPr txBox="1"/>
          <p:nvPr/>
        </p:nvSpPr>
        <p:spPr>
          <a:xfrm>
            <a:off x="231724" y="5078544"/>
            <a:ext cx="2050472" cy="3231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A1: Correct answer </a:t>
            </a:r>
          </a:p>
        </p:txBody>
      </p:sp>
      <p:sp>
        <p:nvSpPr>
          <p:cNvPr id="20" name="Rectangle: Rounded Corners 26">
            <a:extLst>
              <a:ext uri="{FF2B5EF4-FFF2-40B4-BE49-F238E27FC236}">
                <a16:creationId xmlns:a16="http://schemas.microsoft.com/office/drawing/2014/main" id="{62E14586-769D-5F50-5A82-7E48024F50A1}"/>
              </a:ext>
            </a:extLst>
          </p:cNvPr>
          <p:cNvSpPr/>
          <p:nvPr/>
        </p:nvSpPr>
        <p:spPr>
          <a:xfrm>
            <a:off x="6557973" y="1081325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A1</a:t>
            </a:r>
          </a:p>
        </p:txBody>
      </p:sp>
      <p:sp>
        <p:nvSpPr>
          <p:cNvPr id="21" name="Rectangle: Rounded Corners 6">
            <a:extLst>
              <a:ext uri="{FF2B5EF4-FFF2-40B4-BE49-F238E27FC236}">
                <a16:creationId xmlns:a16="http://schemas.microsoft.com/office/drawing/2014/main" id="{C88CA7A9-B66A-43AF-89A9-48488CBBF608}"/>
              </a:ext>
            </a:extLst>
          </p:cNvPr>
          <p:cNvSpPr/>
          <p:nvPr/>
        </p:nvSpPr>
        <p:spPr>
          <a:xfrm>
            <a:off x="3570850" y="1869598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1/2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C0EBEAD-B448-7467-5869-BB8A3997D051}"/>
              </a:ext>
            </a:extLst>
          </p:cNvPr>
          <p:cNvSpPr txBox="1"/>
          <p:nvPr/>
        </p:nvSpPr>
        <p:spPr>
          <a:xfrm>
            <a:off x="138300" y="5592942"/>
            <a:ext cx="3123994" cy="7848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(b) </a:t>
            </a:r>
          </a:p>
          <a:p>
            <a:r>
              <a:rPr lang="en-GB" sz="1500" dirty="0"/>
              <a:t>E0: ‘I do not agree’ depended on a correct explanation</a:t>
            </a:r>
          </a:p>
        </p:txBody>
      </p:sp>
      <p:sp>
        <p:nvSpPr>
          <p:cNvPr id="23" name="Rectangle: Rounded Corners 26">
            <a:extLst>
              <a:ext uri="{FF2B5EF4-FFF2-40B4-BE49-F238E27FC236}">
                <a16:creationId xmlns:a16="http://schemas.microsoft.com/office/drawing/2014/main" id="{A3E41940-0602-29B9-0A06-4D9418ECFB7D}"/>
              </a:ext>
            </a:extLst>
          </p:cNvPr>
          <p:cNvSpPr/>
          <p:nvPr/>
        </p:nvSpPr>
        <p:spPr>
          <a:xfrm>
            <a:off x="3356931" y="3006590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9EFFC1C-9C8E-B7A8-87A5-633E337029B6}"/>
              </a:ext>
            </a:extLst>
          </p:cNvPr>
          <p:cNvSpPr txBox="1"/>
          <p:nvPr/>
        </p:nvSpPr>
        <p:spPr>
          <a:xfrm>
            <a:off x="3496834" y="4453520"/>
            <a:ext cx="4154252" cy="5539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>
                <a:solidFill>
                  <a:sysClr val="windowText" lastClr="000000"/>
                </a:solidFill>
              </a:rPr>
              <a:t>E0: Candidate references the population of St Albans rather than the bicycles at the station </a:t>
            </a:r>
            <a:endParaRPr lang="en-GB" sz="1500" dirty="0"/>
          </a:p>
        </p:txBody>
      </p:sp>
      <p:sp>
        <p:nvSpPr>
          <p:cNvPr id="25" name="Rectangle: Rounded Corners 26">
            <a:extLst>
              <a:ext uri="{FF2B5EF4-FFF2-40B4-BE49-F238E27FC236}">
                <a16:creationId xmlns:a16="http://schemas.microsoft.com/office/drawing/2014/main" id="{8609F648-FA24-4280-68A8-77C8AF4ECEAF}"/>
              </a:ext>
            </a:extLst>
          </p:cNvPr>
          <p:cNvSpPr/>
          <p:nvPr/>
        </p:nvSpPr>
        <p:spPr>
          <a:xfrm>
            <a:off x="6836350" y="3481116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26" name="Rectangle: Rounded Corners 6">
            <a:extLst>
              <a:ext uri="{FF2B5EF4-FFF2-40B4-BE49-F238E27FC236}">
                <a16:creationId xmlns:a16="http://schemas.microsoft.com/office/drawing/2014/main" id="{1FEC4E70-C667-F816-002D-6DB82550F3A2}"/>
              </a:ext>
            </a:extLst>
          </p:cNvPr>
          <p:cNvSpPr/>
          <p:nvPr/>
        </p:nvSpPr>
        <p:spPr>
          <a:xfrm>
            <a:off x="6310927" y="1862339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0/2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2D7D160-5198-5D00-8E75-BCA904CCB2F8}"/>
              </a:ext>
            </a:extLst>
          </p:cNvPr>
          <p:cNvSpPr txBox="1"/>
          <p:nvPr/>
        </p:nvSpPr>
        <p:spPr>
          <a:xfrm>
            <a:off x="3570850" y="5103722"/>
            <a:ext cx="4305851" cy="7848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(c) </a:t>
            </a:r>
          </a:p>
          <a:p>
            <a:r>
              <a:rPr lang="en-GB" sz="1500" dirty="0"/>
              <a:t>E0: Candidate did not reference that more secure lockers means less bicycles being stolen</a:t>
            </a:r>
          </a:p>
        </p:txBody>
      </p:sp>
      <p:sp>
        <p:nvSpPr>
          <p:cNvPr id="28" name="Rectangle: Rounded Corners 26">
            <a:extLst>
              <a:ext uri="{FF2B5EF4-FFF2-40B4-BE49-F238E27FC236}">
                <a16:creationId xmlns:a16="http://schemas.microsoft.com/office/drawing/2014/main" id="{B12B3017-E281-C725-768F-D9784388EF54}"/>
              </a:ext>
            </a:extLst>
          </p:cNvPr>
          <p:cNvSpPr/>
          <p:nvPr/>
        </p:nvSpPr>
        <p:spPr>
          <a:xfrm>
            <a:off x="8729427" y="819029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D7E81CE-F7E4-C674-48C9-AFE9C8209D9F}"/>
              </a:ext>
            </a:extLst>
          </p:cNvPr>
          <p:cNvSpPr txBox="1"/>
          <p:nvPr/>
        </p:nvSpPr>
        <p:spPr>
          <a:xfrm>
            <a:off x="3496834" y="6008177"/>
            <a:ext cx="4587227" cy="7848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>
                <a:solidFill>
                  <a:sysClr val="windowText" lastClr="000000"/>
                </a:solidFill>
              </a:rPr>
              <a:t>E0: Candidate did not reference that more secure lockers might indicate more bicycles at the station therefore more bicycles being stolen </a:t>
            </a:r>
            <a:endParaRPr lang="en-GB" sz="1500" dirty="0"/>
          </a:p>
        </p:txBody>
      </p:sp>
      <p:sp>
        <p:nvSpPr>
          <p:cNvPr id="30" name="Rectangle: Rounded Corners 26">
            <a:extLst>
              <a:ext uri="{FF2B5EF4-FFF2-40B4-BE49-F238E27FC236}">
                <a16:creationId xmlns:a16="http://schemas.microsoft.com/office/drawing/2014/main" id="{A0B87AD0-23BD-FF8E-C646-22D8930398E2}"/>
              </a:ext>
            </a:extLst>
          </p:cNvPr>
          <p:cNvSpPr/>
          <p:nvPr/>
        </p:nvSpPr>
        <p:spPr>
          <a:xfrm>
            <a:off x="7773062" y="2163250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31" name="Rectangle: Rounded Corners 6">
            <a:extLst>
              <a:ext uri="{FF2B5EF4-FFF2-40B4-BE49-F238E27FC236}">
                <a16:creationId xmlns:a16="http://schemas.microsoft.com/office/drawing/2014/main" id="{263795ED-BACD-7A1D-540B-BAB94C0969A2}"/>
              </a:ext>
            </a:extLst>
          </p:cNvPr>
          <p:cNvSpPr/>
          <p:nvPr/>
        </p:nvSpPr>
        <p:spPr>
          <a:xfrm>
            <a:off x="8766000" y="1778197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0/2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6353F62-70C5-D91D-4F08-C7BB301D0563}"/>
              </a:ext>
            </a:extLst>
          </p:cNvPr>
          <p:cNvSpPr txBox="1"/>
          <p:nvPr/>
        </p:nvSpPr>
        <p:spPr>
          <a:xfrm>
            <a:off x="8099539" y="4891590"/>
            <a:ext cx="4091556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(d) </a:t>
            </a:r>
          </a:p>
          <a:p>
            <a:r>
              <a:rPr lang="en-GB" sz="1500" kern="0" dirty="0">
                <a:ea typeface="Calibri" panose="020F0502020204030204" pitchFamily="34" charset="0"/>
              </a:rPr>
              <a:t>E1: Security at the station is an acceptable answer</a:t>
            </a:r>
            <a:r>
              <a:rPr lang="en-GB" sz="1500" dirty="0"/>
              <a:t> </a:t>
            </a:r>
            <a:endParaRPr lang="en-GB" sz="15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: Rounded Corners 26">
            <a:extLst>
              <a:ext uri="{FF2B5EF4-FFF2-40B4-BE49-F238E27FC236}">
                <a16:creationId xmlns:a16="http://schemas.microsoft.com/office/drawing/2014/main" id="{5A537861-C66B-A461-63EB-9321F07BB784}"/>
              </a:ext>
            </a:extLst>
          </p:cNvPr>
          <p:cNvSpPr/>
          <p:nvPr/>
        </p:nvSpPr>
        <p:spPr>
          <a:xfrm>
            <a:off x="10613279" y="3214480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8BABB2A-3E79-1A97-EF52-CEA73CAE10FC}"/>
              </a:ext>
            </a:extLst>
          </p:cNvPr>
          <p:cNvSpPr txBox="1"/>
          <p:nvPr/>
        </p:nvSpPr>
        <p:spPr>
          <a:xfrm>
            <a:off x="8131604" y="5592942"/>
            <a:ext cx="3665806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E1: Number of bicycles at the station is an acceptable answer</a:t>
            </a:r>
          </a:p>
        </p:txBody>
      </p:sp>
      <p:sp>
        <p:nvSpPr>
          <p:cNvPr id="35" name="Rectangle: Rounded Corners 26">
            <a:extLst>
              <a:ext uri="{FF2B5EF4-FFF2-40B4-BE49-F238E27FC236}">
                <a16:creationId xmlns:a16="http://schemas.microsoft.com/office/drawing/2014/main" id="{9B93EDD3-215C-08F8-3943-BD7C5B028996}"/>
              </a:ext>
            </a:extLst>
          </p:cNvPr>
          <p:cNvSpPr/>
          <p:nvPr/>
        </p:nvSpPr>
        <p:spPr>
          <a:xfrm>
            <a:off x="11579714" y="4261027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4B0C6E7-FA6A-F760-DC67-B8DA31C326DA}"/>
              </a:ext>
            </a:extLst>
          </p:cNvPr>
          <p:cNvSpPr txBox="1"/>
          <p:nvPr/>
        </p:nvSpPr>
        <p:spPr>
          <a:xfrm>
            <a:off x="8204549" y="6205398"/>
            <a:ext cx="3986545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E1: Type of bicycle stolen (value) is an acceptable answer </a:t>
            </a:r>
          </a:p>
        </p:txBody>
      </p:sp>
      <p:sp>
        <p:nvSpPr>
          <p:cNvPr id="37" name="Rectangle: Rounded Corners 26">
            <a:extLst>
              <a:ext uri="{FF2B5EF4-FFF2-40B4-BE49-F238E27FC236}">
                <a16:creationId xmlns:a16="http://schemas.microsoft.com/office/drawing/2014/main" id="{C484CF0C-EA41-E671-801E-14574A72602C}"/>
              </a:ext>
            </a:extLst>
          </p:cNvPr>
          <p:cNvSpPr/>
          <p:nvPr/>
        </p:nvSpPr>
        <p:spPr>
          <a:xfrm>
            <a:off x="8766000" y="4260109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38" name="Rectangle: Rounded Corners 6">
            <a:extLst>
              <a:ext uri="{FF2B5EF4-FFF2-40B4-BE49-F238E27FC236}">
                <a16:creationId xmlns:a16="http://schemas.microsoft.com/office/drawing/2014/main" id="{5305071A-6E84-8C5C-8B70-56A72FCF2D46}"/>
              </a:ext>
            </a:extLst>
          </p:cNvPr>
          <p:cNvSpPr/>
          <p:nvPr/>
        </p:nvSpPr>
        <p:spPr>
          <a:xfrm>
            <a:off x="7328386" y="2946243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1/3</a:t>
            </a:r>
          </a:p>
        </p:txBody>
      </p:sp>
      <p:sp>
        <p:nvSpPr>
          <p:cNvPr id="39" name="Rectangle: Rounded Corners 6">
            <a:extLst>
              <a:ext uri="{FF2B5EF4-FFF2-40B4-BE49-F238E27FC236}">
                <a16:creationId xmlns:a16="http://schemas.microsoft.com/office/drawing/2014/main" id="{96EAABA9-547F-A531-9CE2-D7DF171B0694}"/>
              </a:ext>
            </a:extLst>
          </p:cNvPr>
          <p:cNvSpPr/>
          <p:nvPr/>
        </p:nvSpPr>
        <p:spPr>
          <a:xfrm>
            <a:off x="9771096" y="222206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</a:rPr>
              <a:t>5/9</a:t>
            </a:r>
          </a:p>
        </p:txBody>
      </p:sp>
    </p:spTree>
    <p:extLst>
      <p:ext uri="{BB962C8B-B14F-4D97-AF65-F5344CB8AC3E}">
        <p14:creationId xmlns:p14="http://schemas.microsoft.com/office/powerpoint/2010/main" val="169377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36477FCC-F58C-3D52-8661-9E7D5942E517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A982D9A-B83D-FC5F-0CA0-274E382F38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156099"/>
              </p:ext>
            </p:extLst>
          </p:nvPr>
        </p:nvGraphicFramePr>
        <p:xfrm>
          <a:off x="4114628" y="493220"/>
          <a:ext cx="3561403" cy="384987"/>
        </p:xfrm>
        <a:graphic>
          <a:graphicData uri="http://schemas.openxmlformats.org/drawingml/2006/table">
            <a:tbl>
              <a:tblPr firstRow="1" firstCol="1" bandRow="1"/>
              <a:tblGrid>
                <a:gridCol w="398490">
                  <a:extLst>
                    <a:ext uri="{9D8B030D-6E8A-4147-A177-3AD203B41FA5}">
                      <a16:colId xmlns:a16="http://schemas.microsoft.com/office/drawing/2014/main" val="1240707253"/>
                    </a:ext>
                  </a:extLst>
                </a:gridCol>
                <a:gridCol w="3162913">
                  <a:extLst>
                    <a:ext uri="{9D8B030D-6E8A-4147-A177-3AD203B41FA5}">
                      <a16:colId xmlns:a16="http://schemas.microsoft.com/office/drawing/2014/main" val="3491166470"/>
                    </a:ext>
                  </a:extLst>
                </a:gridCol>
              </a:tblGrid>
              <a:tr h="384987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GB" sz="1100" dirty="0">
                          <a:solidFill>
                            <a:srgbClr val="003057"/>
                          </a:solidFill>
                          <a:effectLst/>
                          <a:highlight>
                            <a:srgbClr val="BFBFBF"/>
                          </a:highlight>
                          <a:latin typeface="Open Sans Bold"/>
                          <a:ea typeface="Calibri" panose="020F0502020204030204" pitchFamily="34" charset="0"/>
                          <a:cs typeface="Open Sans" panose="020B0606030504020204" pitchFamily="34" charset="0"/>
                        </a:rPr>
                        <a:t> </a:t>
                      </a:r>
                      <a:endParaRPr lang="en-GB" sz="11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</a:pPr>
                      <a:r>
                        <a:rPr lang="en-GB" sz="1400" b="1" dirty="0">
                          <a:solidFill>
                            <a:srgbClr val="003057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Question 5 - Response C</a:t>
                      </a:r>
                      <a:endParaRPr lang="en-GB" sz="1400" b="1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27424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506F7BC5-AA7E-9238-46B8-35A2DF0EFA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0647" y="504021"/>
            <a:ext cx="314476" cy="330200"/>
          </a:xfrm>
          <a:prstGeom prst="rect">
            <a:avLst/>
          </a:prstGeom>
        </p:spPr>
      </p:pic>
      <p:pic>
        <p:nvPicPr>
          <p:cNvPr id="2" name="Picture 1" descr="A screenshot of a document&#10;&#10;Description automatically generated">
            <a:extLst>
              <a:ext uri="{FF2B5EF4-FFF2-40B4-BE49-F238E27FC236}">
                <a16:creationId xmlns:a16="http://schemas.microsoft.com/office/drawing/2014/main" id="{9A2B9041-0453-7576-6229-BBBA7A1CDB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24" y="343824"/>
            <a:ext cx="2937146" cy="2237181"/>
          </a:xfrm>
          <a:prstGeom prst="rect">
            <a:avLst/>
          </a:prstGeom>
          <a:ln w="25400">
            <a:noFill/>
          </a:ln>
        </p:spPr>
      </p:pic>
      <p:pic>
        <p:nvPicPr>
          <p:cNvPr id="4" name="Picture 3" descr="A screenshot of a white box&#10;&#10;Description automatically generated">
            <a:extLst>
              <a:ext uri="{FF2B5EF4-FFF2-40B4-BE49-F238E27FC236}">
                <a16:creationId xmlns:a16="http://schemas.microsoft.com/office/drawing/2014/main" id="{8462D4A1-BCC9-F1C1-8666-95A403F83D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724" y="2584617"/>
            <a:ext cx="2937146" cy="1727033"/>
          </a:xfrm>
          <a:prstGeom prst="rect">
            <a:avLst/>
          </a:prstGeom>
          <a:ln w="25400">
            <a:noFill/>
          </a:ln>
        </p:spPr>
      </p:pic>
      <p:pic>
        <p:nvPicPr>
          <p:cNvPr id="8" name="Picture 7" descr="A close-up of a paper&#10;&#10;Description automatically generated">
            <a:extLst>
              <a:ext uri="{FF2B5EF4-FFF2-40B4-BE49-F238E27FC236}">
                <a16:creationId xmlns:a16="http://schemas.microsoft.com/office/drawing/2014/main" id="{163F8828-45BD-54B0-BF5D-EB3994EC19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0867" y="1526989"/>
            <a:ext cx="4066702" cy="787400"/>
          </a:xfrm>
          <a:prstGeom prst="rect">
            <a:avLst/>
          </a:prstGeom>
        </p:spPr>
      </p:pic>
      <p:pic>
        <p:nvPicPr>
          <p:cNvPr id="10" name="Picture 9" descr="A close-up of a paper&#10;&#10;Description automatically generated">
            <a:extLst>
              <a:ext uri="{FF2B5EF4-FFF2-40B4-BE49-F238E27FC236}">
                <a16:creationId xmlns:a16="http://schemas.microsoft.com/office/drawing/2014/main" id="{96E23017-4661-005F-71CD-7A9A0E9834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0867" y="2914650"/>
            <a:ext cx="4066702" cy="787400"/>
          </a:xfrm>
          <a:prstGeom prst="rect">
            <a:avLst/>
          </a:prstGeom>
        </p:spPr>
      </p:pic>
      <p:pic>
        <p:nvPicPr>
          <p:cNvPr id="12" name="Picture 11" descr="A close-up of a sign&#10;&#10;Description automatically generated">
            <a:extLst>
              <a:ext uri="{FF2B5EF4-FFF2-40B4-BE49-F238E27FC236}">
                <a16:creationId xmlns:a16="http://schemas.microsoft.com/office/drawing/2014/main" id="{E76910B5-4E0B-71ED-32EE-A83A99F094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11264" y="840143"/>
            <a:ext cx="3561403" cy="736600"/>
          </a:xfrm>
          <a:prstGeom prst="rect">
            <a:avLst/>
          </a:prstGeom>
        </p:spPr>
      </p:pic>
      <p:pic>
        <p:nvPicPr>
          <p:cNvPr id="14" name="Picture 13" descr="A close-up of a text&#10;&#10;Description automatically generated">
            <a:extLst>
              <a:ext uri="{FF2B5EF4-FFF2-40B4-BE49-F238E27FC236}">
                <a16:creationId xmlns:a16="http://schemas.microsoft.com/office/drawing/2014/main" id="{963814C5-7DA2-D11A-EAE5-CFDBFAED9FB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11263" y="2129764"/>
            <a:ext cx="3561403" cy="687607"/>
          </a:xfrm>
          <a:prstGeom prst="rect">
            <a:avLst/>
          </a:prstGeom>
        </p:spPr>
      </p:pic>
      <p:pic>
        <p:nvPicPr>
          <p:cNvPr id="16" name="Picture 15" descr="A close-up of some writing&#10;&#10;Description automatically generated">
            <a:extLst>
              <a:ext uri="{FF2B5EF4-FFF2-40B4-BE49-F238E27FC236}">
                <a16:creationId xmlns:a16="http://schemas.microsoft.com/office/drawing/2014/main" id="{EAC78D78-28E8-5CFA-D34B-F124788F4D8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17575" y="3327065"/>
            <a:ext cx="3642701" cy="10033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D634D50-A30F-703F-4E6C-C40396CEFE94}"/>
              </a:ext>
            </a:extLst>
          </p:cNvPr>
          <p:cNvSpPr txBox="1"/>
          <p:nvPr/>
        </p:nvSpPr>
        <p:spPr>
          <a:xfrm>
            <a:off x="77873" y="4378872"/>
            <a:ext cx="1955879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(a) </a:t>
            </a:r>
          </a:p>
          <a:p>
            <a:r>
              <a:rPr lang="en-GB" sz="1500" dirty="0"/>
              <a:t>M1: A correct method </a:t>
            </a:r>
          </a:p>
        </p:txBody>
      </p:sp>
      <p:sp>
        <p:nvSpPr>
          <p:cNvPr id="18" name="Rectangle: Rounded Corners 26">
            <a:extLst>
              <a:ext uri="{FF2B5EF4-FFF2-40B4-BE49-F238E27FC236}">
                <a16:creationId xmlns:a16="http://schemas.microsoft.com/office/drawing/2014/main" id="{250F0784-A018-41F0-FE52-2A16162AFCB1}"/>
              </a:ext>
            </a:extLst>
          </p:cNvPr>
          <p:cNvSpPr/>
          <p:nvPr/>
        </p:nvSpPr>
        <p:spPr>
          <a:xfrm>
            <a:off x="4435135" y="1323712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M1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58F935-4FD5-5443-844D-77CA8D8E9EE3}"/>
              </a:ext>
            </a:extLst>
          </p:cNvPr>
          <p:cNvSpPr txBox="1"/>
          <p:nvPr/>
        </p:nvSpPr>
        <p:spPr>
          <a:xfrm>
            <a:off x="105857" y="5091191"/>
            <a:ext cx="1927895" cy="3231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A1: Correct answer </a:t>
            </a:r>
          </a:p>
        </p:txBody>
      </p:sp>
      <p:sp>
        <p:nvSpPr>
          <p:cNvPr id="20" name="Rectangle: Rounded Corners 26">
            <a:extLst>
              <a:ext uri="{FF2B5EF4-FFF2-40B4-BE49-F238E27FC236}">
                <a16:creationId xmlns:a16="http://schemas.microsoft.com/office/drawing/2014/main" id="{6E50EC07-F209-3668-850C-EB5316477A27}"/>
              </a:ext>
            </a:extLst>
          </p:cNvPr>
          <p:cNvSpPr/>
          <p:nvPr/>
        </p:nvSpPr>
        <p:spPr>
          <a:xfrm>
            <a:off x="7209731" y="1505278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A1</a:t>
            </a:r>
          </a:p>
        </p:txBody>
      </p:sp>
      <p:sp>
        <p:nvSpPr>
          <p:cNvPr id="21" name="Rectangle: Rounded Corners 6">
            <a:extLst>
              <a:ext uri="{FF2B5EF4-FFF2-40B4-BE49-F238E27FC236}">
                <a16:creationId xmlns:a16="http://schemas.microsoft.com/office/drawing/2014/main" id="{F6B52372-3CD8-670A-47F2-13A39AB7279F}"/>
              </a:ext>
            </a:extLst>
          </p:cNvPr>
          <p:cNvSpPr/>
          <p:nvPr/>
        </p:nvSpPr>
        <p:spPr>
          <a:xfrm>
            <a:off x="3780366" y="2091672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2/2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94D21F9-C946-3EC7-7AEE-3C2A159A425B}"/>
              </a:ext>
            </a:extLst>
          </p:cNvPr>
          <p:cNvSpPr txBox="1"/>
          <p:nvPr/>
        </p:nvSpPr>
        <p:spPr>
          <a:xfrm>
            <a:off x="44876" y="5618151"/>
            <a:ext cx="2587965" cy="7848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(b) </a:t>
            </a:r>
          </a:p>
          <a:p>
            <a:r>
              <a:rPr lang="en-GB" sz="1500" dirty="0"/>
              <a:t>E1: ‘I do not agree’ dependent on a correct explanation</a:t>
            </a:r>
          </a:p>
        </p:txBody>
      </p:sp>
      <p:sp>
        <p:nvSpPr>
          <p:cNvPr id="23" name="Rectangle: Rounded Corners 26">
            <a:extLst>
              <a:ext uri="{FF2B5EF4-FFF2-40B4-BE49-F238E27FC236}">
                <a16:creationId xmlns:a16="http://schemas.microsoft.com/office/drawing/2014/main" id="{3C4AED2F-8052-6013-780E-591D7E756259}"/>
              </a:ext>
            </a:extLst>
          </p:cNvPr>
          <p:cNvSpPr/>
          <p:nvPr/>
        </p:nvSpPr>
        <p:spPr>
          <a:xfrm>
            <a:off x="3141799" y="2889443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A42EBDF-9EFD-572A-035F-7B5036733B60}"/>
              </a:ext>
            </a:extLst>
          </p:cNvPr>
          <p:cNvSpPr txBox="1"/>
          <p:nvPr/>
        </p:nvSpPr>
        <p:spPr>
          <a:xfrm>
            <a:off x="3276444" y="3966731"/>
            <a:ext cx="4655545" cy="7848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E1: Candidate correctly references that there may be more bicycles parked at St Albans and that 86% higher does not mean 86% more likely to be stolen</a:t>
            </a:r>
          </a:p>
        </p:txBody>
      </p:sp>
      <p:sp>
        <p:nvSpPr>
          <p:cNvPr id="25" name="Rectangle: Rounded Corners 26">
            <a:extLst>
              <a:ext uri="{FF2B5EF4-FFF2-40B4-BE49-F238E27FC236}">
                <a16:creationId xmlns:a16="http://schemas.microsoft.com/office/drawing/2014/main" id="{6F07FB7F-A632-346C-DA33-38B2EDD128B5}"/>
              </a:ext>
            </a:extLst>
          </p:cNvPr>
          <p:cNvSpPr/>
          <p:nvPr/>
        </p:nvSpPr>
        <p:spPr>
          <a:xfrm>
            <a:off x="7382723" y="3236507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26" name="Rectangle: Rounded Corners 6">
            <a:extLst>
              <a:ext uri="{FF2B5EF4-FFF2-40B4-BE49-F238E27FC236}">
                <a16:creationId xmlns:a16="http://schemas.microsoft.com/office/drawing/2014/main" id="{2F2EAFD9-1559-5BC2-96C0-EEA51A5FA3FE}"/>
              </a:ext>
            </a:extLst>
          </p:cNvPr>
          <p:cNvSpPr/>
          <p:nvPr/>
        </p:nvSpPr>
        <p:spPr>
          <a:xfrm>
            <a:off x="6316772" y="2310633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2/2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543A2BE-EDAE-58CF-0796-D96F1F5C5943}"/>
              </a:ext>
            </a:extLst>
          </p:cNvPr>
          <p:cNvSpPr txBox="1"/>
          <p:nvPr/>
        </p:nvSpPr>
        <p:spPr>
          <a:xfrm>
            <a:off x="3237562" y="4912580"/>
            <a:ext cx="4585760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(c) </a:t>
            </a:r>
          </a:p>
          <a:p>
            <a:r>
              <a:rPr lang="en-GB" sz="1500" dirty="0"/>
              <a:t>E1: More secure lockers means less bicycles being stolen</a:t>
            </a:r>
          </a:p>
        </p:txBody>
      </p:sp>
      <p:sp>
        <p:nvSpPr>
          <p:cNvPr id="28" name="Rectangle: Rounded Corners 26">
            <a:extLst>
              <a:ext uri="{FF2B5EF4-FFF2-40B4-BE49-F238E27FC236}">
                <a16:creationId xmlns:a16="http://schemas.microsoft.com/office/drawing/2014/main" id="{28BF6120-DC61-083A-4C90-91169D24942D}"/>
              </a:ext>
            </a:extLst>
          </p:cNvPr>
          <p:cNvSpPr/>
          <p:nvPr/>
        </p:nvSpPr>
        <p:spPr>
          <a:xfrm>
            <a:off x="8809213" y="617080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8204D3D-7341-7667-2523-E5A82BC7200F}"/>
              </a:ext>
            </a:extLst>
          </p:cNvPr>
          <p:cNvSpPr txBox="1"/>
          <p:nvPr/>
        </p:nvSpPr>
        <p:spPr>
          <a:xfrm>
            <a:off x="3207741" y="5572473"/>
            <a:ext cx="4733311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E1: More secure lockers might indicate more bicycles at the station therefore more bicycles being stolen </a:t>
            </a:r>
          </a:p>
        </p:txBody>
      </p:sp>
      <p:sp>
        <p:nvSpPr>
          <p:cNvPr id="30" name="Rectangle: Rounded Corners 26">
            <a:extLst>
              <a:ext uri="{FF2B5EF4-FFF2-40B4-BE49-F238E27FC236}">
                <a16:creationId xmlns:a16="http://schemas.microsoft.com/office/drawing/2014/main" id="{4AE94086-E2EB-13CF-C625-FA98C70A9CA8}"/>
              </a:ext>
            </a:extLst>
          </p:cNvPr>
          <p:cNvSpPr/>
          <p:nvPr/>
        </p:nvSpPr>
        <p:spPr>
          <a:xfrm>
            <a:off x="11376347" y="2310633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31" name="Rectangle: Rounded Corners 6">
            <a:extLst>
              <a:ext uri="{FF2B5EF4-FFF2-40B4-BE49-F238E27FC236}">
                <a16:creationId xmlns:a16="http://schemas.microsoft.com/office/drawing/2014/main" id="{93E72166-DD6A-91BE-A404-4DE195948840}"/>
              </a:ext>
            </a:extLst>
          </p:cNvPr>
          <p:cNvSpPr/>
          <p:nvPr/>
        </p:nvSpPr>
        <p:spPr>
          <a:xfrm>
            <a:off x="8039566" y="1559860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2/2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DA01A5C-BD11-9C9B-6B26-B04EB24B405B}"/>
              </a:ext>
            </a:extLst>
          </p:cNvPr>
          <p:cNvSpPr txBox="1"/>
          <p:nvPr/>
        </p:nvSpPr>
        <p:spPr>
          <a:xfrm>
            <a:off x="2696265" y="6271009"/>
            <a:ext cx="5668618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(d) </a:t>
            </a:r>
          </a:p>
          <a:p>
            <a:r>
              <a:rPr lang="en-GB" sz="1500" dirty="0">
                <a:ea typeface="Calibri" panose="020F0502020204030204" pitchFamily="34" charset="0"/>
                <a:cs typeface="Times New Roman" panose="02020603050405020304" pitchFamily="18" charset="0"/>
              </a:rPr>
              <a:t>E1: Total number of bicycles at the station is an acceptable answer </a:t>
            </a:r>
          </a:p>
        </p:txBody>
      </p:sp>
      <p:sp>
        <p:nvSpPr>
          <p:cNvPr id="33" name="Rectangle: Rounded Corners 26">
            <a:extLst>
              <a:ext uri="{FF2B5EF4-FFF2-40B4-BE49-F238E27FC236}">
                <a16:creationId xmlns:a16="http://schemas.microsoft.com/office/drawing/2014/main" id="{22E6C087-3545-872D-BD8E-11289ECF5384}"/>
              </a:ext>
            </a:extLst>
          </p:cNvPr>
          <p:cNvSpPr/>
          <p:nvPr/>
        </p:nvSpPr>
        <p:spPr>
          <a:xfrm>
            <a:off x="8718342" y="3039438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FD528DF-6CCC-BCF9-8053-778CB606D81E}"/>
              </a:ext>
            </a:extLst>
          </p:cNvPr>
          <p:cNvSpPr txBox="1"/>
          <p:nvPr/>
        </p:nvSpPr>
        <p:spPr>
          <a:xfrm>
            <a:off x="8228407" y="4407813"/>
            <a:ext cx="3716838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E1: Time of day that the bicycle is stolen is an acceptable answer</a:t>
            </a:r>
          </a:p>
        </p:txBody>
      </p:sp>
      <p:sp>
        <p:nvSpPr>
          <p:cNvPr id="35" name="Rectangle: Rounded Corners 26">
            <a:extLst>
              <a:ext uri="{FF2B5EF4-FFF2-40B4-BE49-F238E27FC236}">
                <a16:creationId xmlns:a16="http://schemas.microsoft.com/office/drawing/2014/main" id="{07002CA8-802D-E675-257F-86B1AAE7CDE1}"/>
              </a:ext>
            </a:extLst>
          </p:cNvPr>
          <p:cNvSpPr/>
          <p:nvPr/>
        </p:nvSpPr>
        <p:spPr>
          <a:xfrm>
            <a:off x="11590266" y="3255640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253A0F-DBDB-2239-BF30-2A0276986670}"/>
              </a:ext>
            </a:extLst>
          </p:cNvPr>
          <p:cNvSpPr txBox="1"/>
          <p:nvPr/>
        </p:nvSpPr>
        <p:spPr>
          <a:xfrm>
            <a:off x="8243438" y="5173337"/>
            <a:ext cx="3716838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E1: Type of bicycle stolen (value) is an acceptable answer </a:t>
            </a:r>
          </a:p>
        </p:txBody>
      </p:sp>
      <p:sp>
        <p:nvSpPr>
          <p:cNvPr id="9" name="Rectangle: Rounded Corners 26">
            <a:extLst>
              <a:ext uri="{FF2B5EF4-FFF2-40B4-BE49-F238E27FC236}">
                <a16:creationId xmlns:a16="http://schemas.microsoft.com/office/drawing/2014/main" id="{9F1E0941-F4C6-10ED-41CE-FFE01C91E4F5}"/>
              </a:ext>
            </a:extLst>
          </p:cNvPr>
          <p:cNvSpPr/>
          <p:nvPr/>
        </p:nvSpPr>
        <p:spPr>
          <a:xfrm>
            <a:off x="10654845" y="3864139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11" name="Rectangle: Rounded Corners 6">
            <a:extLst>
              <a:ext uri="{FF2B5EF4-FFF2-40B4-BE49-F238E27FC236}">
                <a16:creationId xmlns:a16="http://schemas.microsoft.com/office/drawing/2014/main" id="{98C37857-ABAD-208A-776F-78CBB29E9D51}"/>
              </a:ext>
            </a:extLst>
          </p:cNvPr>
          <p:cNvSpPr/>
          <p:nvPr/>
        </p:nvSpPr>
        <p:spPr>
          <a:xfrm>
            <a:off x="8830235" y="5939040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3/3</a:t>
            </a:r>
          </a:p>
        </p:txBody>
      </p:sp>
      <p:sp>
        <p:nvSpPr>
          <p:cNvPr id="13" name="Rectangle: Rounded Corners 6">
            <a:extLst>
              <a:ext uri="{FF2B5EF4-FFF2-40B4-BE49-F238E27FC236}">
                <a16:creationId xmlns:a16="http://schemas.microsoft.com/office/drawing/2014/main" id="{766FCCC7-852E-A905-AEDC-84B8CC6086B1}"/>
              </a:ext>
            </a:extLst>
          </p:cNvPr>
          <p:cNvSpPr/>
          <p:nvPr/>
        </p:nvSpPr>
        <p:spPr>
          <a:xfrm>
            <a:off x="10724514" y="5804783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</a:rPr>
              <a:t>9/9</a:t>
            </a:r>
          </a:p>
        </p:txBody>
      </p:sp>
    </p:spTree>
    <p:extLst>
      <p:ext uri="{BB962C8B-B14F-4D97-AF65-F5344CB8AC3E}">
        <p14:creationId xmlns:p14="http://schemas.microsoft.com/office/powerpoint/2010/main" val="270036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5" grpId="0" animBg="1"/>
      <p:bldP spid="9" grpId="0" animBg="1"/>
      <p:bldP spid="11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F4E40-1C78-1320-031F-C9140EF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5 - Examiner Comments</a:t>
            </a:r>
          </a:p>
        </p:txBody>
      </p:sp>
      <p:sp>
        <p:nvSpPr>
          <p:cNvPr id="3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755DEBAF-98CD-5F7F-62E6-929BE26DCE05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12339-F158-C29E-61BD-C13EF4294D94}"/>
              </a:ext>
            </a:extLst>
          </p:cNvPr>
          <p:cNvSpPr txBox="1"/>
          <p:nvPr/>
        </p:nvSpPr>
        <p:spPr>
          <a:xfrm>
            <a:off x="815653" y="1790700"/>
            <a:ext cx="10125063" cy="3857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 (a)</a:t>
            </a:r>
            <a:endParaRPr lang="en-GB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800" kern="100" dirty="0">
                <a:effectLst/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Candidates who rounded the values to 260 and 140 gained no marks</a:t>
            </a: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 (b)</a:t>
            </a:r>
            <a:endParaRPr lang="en-GB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800" kern="100" dirty="0">
                <a:effectLst/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Some candidates did not realise that the number of bicycles parked at each station had an implication on the likelihood</a:t>
            </a: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 (c)</a:t>
            </a:r>
            <a:endParaRPr lang="en-GB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800" kern="100" dirty="0">
                <a:effectLst/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Some candidates confused the explanatory and response variables when giving reasons</a:t>
            </a: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b="1" kern="100" dirty="0">
                <a:effectLst/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Part (d)</a:t>
            </a:r>
            <a:endParaRPr lang="en-GB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800" kern="100" dirty="0">
                <a:effectLst/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Some candidates described different types of security which only gained one mark</a:t>
            </a: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: Rounded Corners 4">
            <a:hlinkClick r:id="rId3"/>
            <a:extLst>
              <a:ext uri="{FF2B5EF4-FFF2-40B4-BE49-F238E27FC236}">
                <a16:creationId xmlns:a16="http://schemas.microsoft.com/office/drawing/2014/main" id="{FAC840D3-5EC9-8738-88BB-D1B4F79D8990}"/>
              </a:ext>
            </a:extLst>
          </p:cNvPr>
          <p:cNvSpPr/>
          <p:nvPr/>
        </p:nvSpPr>
        <p:spPr>
          <a:xfrm>
            <a:off x="10191750" y="619160"/>
            <a:ext cx="1838939" cy="28581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Examiner report</a:t>
            </a:r>
          </a:p>
        </p:txBody>
      </p:sp>
    </p:spTree>
    <p:extLst>
      <p:ext uri="{BB962C8B-B14F-4D97-AF65-F5344CB8AC3E}">
        <p14:creationId xmlns:p14="http://schemas.microsoft.com/office/powerpoint/2010/main" val="21676861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F4E40-1C78-1320-031F-C9140EF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5 - Key Takeaways</a:t>
            </a:r>
          </a:p>
        </p:txBody>
      </p:sp>
      <p:sp>
        <p:nvSpPr>
          <p:cNvPr id="3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755DEBAF-98CD-5F7F-62E6-929BE26DCE05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0315D1-3E3B-AB06-DF07-68C55052273B}"/>
              </a:ext>
            </a:extLst>
          </p:cNvPr>
          <p:cNvSpPr txBox="1"/>
          <p:nvPr/>
        </p:nvSpPr>
        <p:spPr>
          <a:xfrm>
            <a:off x="815653" y="1790700"/>
            <a:ext cx="10125063" cy="1341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questions which require a reason or a textual answer, answers typically need to be in the context of the question for the mark(s) to be awarded</a:t>
            </a: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When multiple reasons or answers are required, students should ensure they are different and not related to the same point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3285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F4E40-1C78-1320-031F-C9140EF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5 - Performance Data</a:t>
            </a:r>
          </a:p>
        </p:txBody>
      </p:sp>
      <p:sp>
        <p:nvSpPr>
          <p:cNvPr id="3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A81B9996-3890-28EB-E8F1-21F2FCD5C6C9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1742027-B0D9-C2D5-2230-72A5331739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33133"/>
              </p:ext>
            </p:extLst>
          </p:nvPr>
        </p:nvGraphicFramePr>
        <p:xfrm>
          <a:off x="1832960" y="4876335"/>
          <a:ext cx="8225439" cy="946150"/>
        </p:xfrm>
        <a:graphic>
          <a:graphicData uri="http://schemas.openxmlformats.org/drawingml/2006/table">
            <a:tbl>
              <a:tblPr/>
              <a:tblGrid>
                <a:gridCol w="912354">
                  <a:extLst>
                    <a:ext uri="{9D8B030D-6E8A-4147-A177-3AD203B41FA5}">
                      <a16:colId xmlns:a16="http://schemas.microsoft.com/office/drawing/2014/main" val="1717086338"/>
                    </a:ext>
                  </a:extLst>
                </a:gridCol>
                <a:gridCol w="812565">
                  <a:extLst>
                    <a:ext uri="{9D8B030D-6E8A-4147-A177-3AD203B41FA5}">
                      <a16:colId xmlns:a16="http://schemas.microsoft.com/office/drawing/2014/main" val="2102353943"/>
                    </a:ext>
                  </a:extLst>
                </a:gridCol>
                <a:gridCol w="812565">
                  <a:extLst>
                    <a:ext uri="{9D8B030D-6E8A-4147-A177-3AD203B41FA5}">
                      <a16:colId xmlns:a16="http://schemas.microsoft.com/office/drawing/2014/main" val="2304802915"/>
                    </a:ext>
                  </a:extLst>
                </a:gridCol>
                <a:gridCol w="812565">
                  <a:extLst>
                    <a:ext uri="{9D8B030D-6E8A-4147-A177-3AD203B41FA5}">
                      <a16:colId xmlns:a16="http://schemas.microsoft.com/office/drawing/2014/main" val="2248478179"/>
                    </a:ext>
                  </a:extLst>
                </a:gridCol>
                <a:gridCol w="812565">
                  <a:extLst>
                    <a:ext uri="{9D8B030D-6E8A-4147-A177-3AD203B41FA5}">
                      <a16:colId xmlns:a16="http://schemas.microsoft.com/office/drawing/2014/main" val="441036536"/>
                    </a:ext>
                  </a:extLst>
                </a:gridCol>
                <a:gridCol w="812565">
                  <a:extLst>
                    <a:ext uri="{9D8B030D-6E8A-4147-A177-3AD203B41FA5}">
                      <a16:colId xmlns:a16="http://schemas.microsoft.com/office/drawing/2014/main" val="3358148863"/>
                    </a:ext>
                  </a:extLst>
                </a:gridCol>
                <a:gridCol w="812565">
                  <a:extLst>
                    <a:ext uri="{9D8B030D-6E8A-4147-A177-3AD203B41FA5}">
                      <a16:colId xmlns:a16="http://schemas.microsoft.com/office/drawing/2014/main" val="686563115"/>
                    </a:ext>
                  </a:extLst>
                </a:gridCol>
                <a:gridCol w="812565">
                  <a:extLst>
                    <a:ext uri="{9D8B030D-6E8A-4147-A177-3AD203B41FA5}">
                      <a16:colId xmlns:a16="http://schemas.microsoft.com/office/drawing/2014/main" val="2609326241"/>
                    </a:ext>
                  </a:extLst>
                </a:gridCol>
                <a:gridCol w="812565">
                  <a:extLst>
                    <a:ext uri="{9D8B030D-6E8A-4147-A177-3AD203B41FA5}">
                      <a16:colId xmlns:a16="http://schemas.microsoft.com/office/drawing/2014/main" val="3785759964"/>
                    </a:ext>
                  </a:extLst>
                </a:gridCol>
                <a:gridCol w="812565">
                  <a:extLst>
                    <a:ext uri="{9D8B030D-6E8A-4147-A177-3AD203B41FA5}">
                      <a16:colId xmlns:a16="http://schemas.microsoft.com/office/drawing/2014/main" val="2383123191"/>
                    </a:ext>
                  </a:extLst>
                </a:gridCol>
              </a:tblGrid>
              <a:tr h="2413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Mean score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Max score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Mean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Edexcel averages: mean scored by candidates achieving grade: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4018558"/>
                  </a:ext>
                </a:extLst>
              </a:tr>
              <a:tr h="2413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A*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57147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6.86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5869966"/>
                  </a:ext>
                </a:extLst>
              </a:tr>
            </a:tbl>
          </a:graphicData>
        </a:graphic>
      </p:graphicFrame>
      <p:pic>
        <p:nvPicPr>
          <p:cNvPr id="7" name="Picture 6" descr="A graph of a bar graph&#10;&#10;Description automatically generated with medium confidence">
            <a:extLst>
              <a:ext uri="{FF2B5EF4-FFF2-40B4-BE49-F238E27FC236}">
                <a16:creationId xmlns:a16="http://schemas.microsoft.com/office/drawing/2014/main" id="{6F385E72-18F8-FF27-A9D4-6574ED6C87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5479" y="1648586"/>
            <a:ext cx="5740400" cy="2946400"/>
          </a:xfrm>
          <a:prstGeom prst="rect">
            <a:avLst/>
          </a:prstGeom>
          <a:ln w="254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743023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9">
            <a:extLst>
              <a:ext uri="{FF2B5EF4-FFF2-40B4-BE49-F238E27FC236}">
                <a16:creationId xmlns:a16="http://schemas.microsoft.com/office/drawing/2014/main" id="{FA9648A0-34A0-A48F-049E-3692033A9BEF}"/>
              </a:ext>
            </a:extLst>
          </p:cNvPr>
          <p:cNvSpPr txBox="1">
            <a:spLocks/>
          </p:cNvSpPr>
          <p:nvPr/>
        </p:nvSpPr>
        <p:spPr>
          <a:xfrm>
            <a:off x="944240" y="343825"/>
            <a:ext cx="10699007" cy="1122300"/>
          </a:xfrm>
          <a:prstGeom prst="rect">
            <a:avLst/>
          </a:prstGeom>
          <a:solidFill>
            <a:schemeClr val="bg1"/>
          </a:solidFill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200" b="0" i="0" kern="1200">
                <a:solidFill>
                  <a:schemeClr val="tx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GB"/>
              <a:t>About this presentation</a:t>
            </a:r>
            <a:endParaRPr lang="en-GB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053D151-1B7E-72BA-E813-CE2860623B67}"/>
              </a:ext>
            </a:extLst>
          </p:cNvPr>
          <p:cNvSpPr txBox="1">
            <a:spLocks/>
          </p:cNvSpPr>
          <p:nvPr/>
        </p:nvSpPr>
        <p:spPr>
          <a:xfrm>
            <a:off x="815653" y="1466125"/>
            <a:ext cx="8164707" cy="4534560"/>
          </a:xfrm>
          <a:prstGeom prst="rect">
            <a:avLst/>
          </a:prstGeom>
          <a:solidFill>
            <a:schemeClr val="bg1"/>
          </a:solidFill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9525" lvl="0" indent="0" defTabSz="9144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25000"/>
              <a:buFontTx/>
              <a:buNone/>
              <a:tabLst/>
              <a:defRPr sz="1600" b="0" i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defRPr>
            </a:lvl1pPr>
            <a:lvl2pPr marL="914400" lvl="1" indent="-304800" defTabSz="914400">
              <a:lnSpc>
                <a:spcPct val="11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Arial" panose="020B0604020202020204" pitchFamily="34" charset="0"/>
              <a:buChar char="○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lvl="2" indent="-304800" defTabSz="914400">
              <a:lnSpc>
                <a:spcPct val="11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Arial" panose="020B0604020202020204" pitchFamily="34" charset="0"/>
              <a:buChar char="■"/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28800" lvl="3" indent="-304800" defTabSz="91440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Arial" panose="020B0604020202020204" pitchFamily="34" charset="0"/>
              <a:buChar char="●"/>
            </a:lvl4pPr>
            <a:lvl5pPr marL="2286000" lvl="4" indent="-304800" defTabSz="91440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Arial" panose="020B0604020202020204" pitchFamily="34" charset="0"/>
              <a:buChar char="○"/>
            </a:lvl5pPr>
            <a:lvl6pPr marL="2743200" lvl="5" indent="-304800" defTabSz="91440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Arial" panose="020B0604020202020204" pitchFamily="34" charset="0"/>
              <a:buChar char="■"/>
            </a:lvl6pPr>
            <a:lvl7pPr marL="3200400" lvl="6" indent="-304800" defTabSz="91440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Arial" panose="020B0604020202020204" pitchFamily="34" charset="0"/>
              <a:buChar char="●"/>
            </a:lvl7pPr>
            <a:lvl8pPr marL="3657600" lvl="7" indent="-304800" defTabSz="91440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Arial" panose="020B0604020202020204" pitchFamily="34" charset="0"/>
              <a:buChar char="○"/>
            </a:lvl8pPr>
            <a:lvl9pPr marL="4114800" lvl="8" indent="-304800" defTabSz="91440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SzPts val="1200"/>
              <a:buFont typeface="Arial" panose="020B0604020202020204" pitchFamily="34" charset="0"/>
              <a:buChar char="■"/>
            </a:lvl9pPr>
          </a:lstStyle>
          <a:p>
            <a:r>
              <a:rPr lang="en-GB" dirty="0"/>
              <a:t>For each question exemplified there is:</a:t>
            </a:r>
          </a:p>
          <a:p>
            <a:pPr lvl="1"/>
            <a:r>
              <a:rPr lang="en-GB" sz="1600" dirty="0"/>
              <a:t>the question with 3 unmarked student responses </a:t>
            </a:r>
          </a:p>
          <a:p>
            <a:pPr lvl="1"/>
            <a:r>
              <a:rPr lang="en-GB" sz="1600" dirty="0"/>
              <a:t>the question and mark scheme</a:t>
            </a:r>
          </a:p>
          <a:p>
            <a:pPr lvl="1"/>
            <a:r>
              <a:rPr lang="en-GB" sz="1600" dirty="0"/>
              <a:t>annotated student responses showing what marks were given, where and if necessary, detail on why the mark was given/not given</a:t>
            </a:r>
          </a:p>
          <a:p>
            <a:pPr lvl="1"/>
            <a:r>
              <a:rPr lang="en-GB" sz="1600" dirty="0"/>
              <a:t>summarised examiner comments on common misconceptions, common errors and less successful methods</a:t>
            </a:r>
          </a:p>
          <a:p>
            <a:pPr lvl="1"/>
            <a:r>
              <a:rPr lang="en-GB" sz="1600" dirty="0"/>
              <a:t>key takeaways for each question</a:t>
            </a:r>
          </a:p>
          <a:p>
            <a:pPr lvl="1"/>
            <a:r>
              <a:rPr lang="en-GB" sz="1600" dirty="0"/>
              <a:t>performance data and examiner report.</a:t>
            </a:r>
          </a:p>
          <a:p>
            <a:pPr lvl="1"/>
            <a:endParaRPr lang="en-GB" sz="1600" dirty="0"/>
          </a:p>
          <a:p>
            <a:r>
              <a:rPr lang="en-GB" dirty="0"/>
              <a:t>Use this icon to return to the Contents page</a:t>
            </a:r>
          </a:p>
          <a:p>
            <a:r>
              <a:rPr lang="en-GB" dirty="0"/>
              <a:t>The Examiner comments are key points summarised from the Examiner report. To access the full Examiner report, click on this icon.</a:t>
            </a:r>
          </a:p>
        </p:txBody>
      </p:sp>
      <p:sp>
        <p:nvSpPr>
          <p:cNvPr id="7" name="Rectangle: Rounded Corners 6">
            <a:hlinkClick r:id="rId2" action="ppaction://hlinksldjump"/>
            <a:extLst>
              <a:ext uri="{FF2B5EF4-FFF2-40B4-BE49-F238E27FC236}">
                <a16:creationId xmlns:a16="http://schemas.microsoft.com/office/drawing/2014/main" id="{6E8694D7-B8F6-737A-F88D-ED485A4CCD0A}"/>
              </a:ext>
            </a:extLst>
          </p:cNvPr>
          <p:cNvSpPr/>
          <p:nvPr/>
        </p:nvSpPr>
        <p:spPr>
          <a:xfrm>
            <a:off x="4898006" y="567607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 dirty="0"/>
          </a:p>
        </p:txBody>
      </p:sp>
      <p:sp>
        <p:nvSpPr>
          <p:cNvPr id="8" name="Rectangle: Rounded Corners 7">
            <a:hlinkClick r:id="rId2" action="ppaction://hlinksldjump"/>
            <a:extLst>
              <a:ext uri="{FF2B5EF4-FFF2-40B4-BE49-F238E27FC236}">
                <a16:creationId xmlns:a16="http://schemas.microsoft.com/office/drawing/2014/main" id="{0A97B2F5-5AC1-C712-F848-50FF5294596B}"/>
              </a:ext>
            </a:extLst>
          </p:cNvPr>
          <p:cNvSpPr/>
          <p:nvPr/>
        </p:nvSpPr>
        <p:spPr>
          <a:xfrm>
            <a:off x="11434194" y="71307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EA77FC27-BB1F-3FCA-6974-8FECD7C17616}"/>
              </a:ext>
            </a:extLst>
          </p:cNvPr>
          <p:cNvSpPr/>
          <p:nvPr/>
        </p:nvSpPr>
        <p:spPr>
          <a:xfrm>
            <a:off x="5393324" y="6342692"/>
            <a:ext cx="1664702" cy="28581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Examiner report</a:t>
            </a:r>
          </a:p>
        </p:txBody>
      </p:sp>
    </p:spTree>
    <p:extLst>
      <p:ext uri="{BB962C8B-B14F-4D97-AF65-F5344CB8AC3E}">
        <p14:creationId xmlns:p14="http://schemas.microsoft.com/office/powerpoint/2010/main" val="4257121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6241D-3E48-11C2-70D9-678CFB983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9ST0-01</a:t>
            </a:r>
            <a:br>
              <a:rPr lang="en-US" dirty="0"/>
            </a:br>
            <a:r>
              <a:rPr lang="en-US" dirty="0"/>
              <a:t>Question 6</a:t>
            </a:r>
          </a:p>
        </p:txBody>
      </p:sp>
    </p:spTree>
    <p:extLst>
      <p:ext uri="{BB962C8B-B14F-4D97-AF65-F5344CB8AC3E}">
        <p14:creationId xmlns:p14="http://schemas.microsoft.com/office/powerpoint/2010/main" val="1077269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ECE09-4EBB-056C-B786-393A2A1BD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6</a:t>
            </a:r>
          </a:p>
        </p:txBody>
      </p:sp>
      <p:sp>
        <p:nvSpPr>
          <p:cNvPr id="4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84CB039F-03C9-B7B7-ADD0-999BEFABE601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pic>
        <p:nvPicPr>
          <p:cNvPr id="5" name="Picture 4" descr="A diagram of a delivery company&#10;&#10;Description automatically generated with medium confidence">
            <a:extLst>
              <a:ext uri="{FF2B5EF4-FFF2-40B4-BE49-F238E27FC236}">
                <a16:creationId xmlns:a16="http://schemas.microsoft.com/office/drawing/2014/main" id="{462BDFD6-E691-7CA1-5DF0-F961D20AF8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817" y="1885069"/>
            <a:ext cx="5715000" cy="3797300"/>
          </a:xfrm>
          <a:prstGeom prst="rect">
            <a:avLst/>
          </a:prstGeom>
          <a:ln w="25400">
            <a:solidFill>
              <a:srgbClr val="CAD200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31027C2-0483-8DFF-D734-AB4F965E9C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1660" y="2333297"/>
            <a:ext cx="4953000" cy="2995448"/>
          </a:xfrm>
          <a:prstGeom prst="rect">
            <a:avLst/>
          </a:prstGeom>
          <a:ln w="25400">
            <a:solidFill>
              <a:srgbClr val="CAD200"/>
            </a:solidFill>
          </a:ln>
        </p:spPr>
      </p:pic>
    </p:spTree>
    <p:extLst>
      <p:ext uri="{BB962C8B-B14F-4D97-AF65-F5344CB8AC3E}">
        <p14:creationId xmlns:p14="http://schemas.microsoft.com/office/powerpoint/2010/main" val="4191288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ECE09-4EBB-056C-B786-393A2A1BD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6 - Student Responses</a:t>
            </a: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84CB039F-03C9-B7B7-ADD0-999BEFABE601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78DE8B5-A136-E2C6-112C-185D2DA9D1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524084"/>
              </p:ext>
            </p:extLst>
          </p:nvPr>
        </p:nvGraphicFramePr>
        <p:xfrm>
          <a:off x="3918928" y="1466125"/>
          <a:ext cx="3561403" cy="384987"/>
        </p:xfrm>
        <a:graphic>
          <a:graphicData uri="http://schemas.openxmlformats.org/drawingml/2006/table">
            <a:tbl>
              <a:tblPr firstRow="1" firstCol="1" bandRow="1"/>
              <a:tblGrid>
                <a:gridCol w="398490">
                  <a:extLst>
                    <a:ext uri="{9D8B030D-6E8A-4147-A177-3AD203B41FA5}">
                      <a16:colId xmlns:a16="http://schemas.microsoft.com/office/drawing/2014/main" val="1240707253"/>
                    </a:ext>
                  </a:extLst>
                </a:gridCol>
                <a:gridCol w="3162913">
                  <a:extLst>
                    <a:ext uri="{9D8B030D-6E8A-4147-A177-3AD203B41FA5}">
                      <a16:colId xmlns:a16="http://schemas.microsoft.com/office/drawing/2014/main" val="3491166470"/>
                    </a:ext>
                  </a:extLst>
                </a:gridCol>
              </a:tblGrid>
              <a:tr h="384987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GB" sz="1100" dirty="0">
                          <a:solidFill>
                            <a:srgbClr val="003057"/>
                          </a:solidFill>
                          <a:effectLst/>
                          <a:highlight>
                            <a:srgbClr val="BFBFBF"/>
                          </a:highlight>
                          <a:latin typeface="Open Sans Bold"/>
                          <a:ea typeface="Calibri" panose="020F0502020204030204" pitchFamily="34" charset="0"/>
                          <a:cs typeface="Open Sans" panose="020B0606030504020204" pitchFamily="34" charset="0"/>
                        </a:rPr>
                        <a:t> </a:t>
                      </a:r>
                      <a:endParaRPr lang="en-GB" sz="11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</a:pPr>
                      <a:r>
                        <a:rPr lang="en-GB" sz="1400" b="1" dirty="0">
                          <a:solidFill>
                            <a:srgbClr val="003057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Question 6 - Response A</a:t>
                      </a:r>
                      <a:endParaRPr lang="en-GB" sz="1400" b="1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27424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F44959DF-E35B-13BB-1664-F8D8C4D55D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3265" y="1492150"/>
            <a:ext cx="314476" cy="330200"/>
          </a:xfrm>
          <a:prstGeom prst="rect">
            <a:avLst/>
          </a:prstGeom>
        </p:spPr>
      </p:pic>
      <p:pic>
        <p:nvPicPr>
          <p:cNvPr id="7" name="Picture 6" descr="A close-up of a paper&#10;&#10;Description automatically generated">
            <a:extLst>
              <a:ext uri="{FF2B5EF4-FFF2-40B4-BE49-F238E27FC236}">
                <a16:creationId xmlns:a16="http://schemas.microsoft.com/office/drawing/2014/main" id="{2C7BB1DA-58A5-630C-B9A8-691CF09679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3512988"/>
            <a:ext cx="3578772" cy="1346200"/>
          </a:xfrm>
          <a:prstGeom prst="rect">
            <a:avLst/>
          </a:prstGeom>
          <a:ln w="25400">
            <a:solidFill>
              <a:srgbClr val="CAD200"/>
            </a:solidFill>
          </a:ln>
        </p:spPr>
      </p:pic>
      <p:pic>
        <p:nvPicPr>
          <p:cNvPr id="9" name="Picture 8" descr="A test paper with a pen and numbers&#10;&#10;Description automatically generated with medium confidence">
            <a:extLst>
              <a:ext uri="{FF2B5EF4-FFF2-40B4-BE49-F238E27FC236}">
                <a16:creationId xmlns:a16="http://schemas.microsoft.com/office/drawing/2014/main" id="{4766AD75-4CD3-66CD-7C15-5D1218FF57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90503" y="2179662"/>
            <a:ext cx="3934145" cy="1587500"/>
          </a:xfrm>
          <a:prstGeom prst="rect">
            <a:avLst/>
          </a:prstGeom>
        </p:spPr>
      </p:pic>
      <p:pic>
        <p:nvPicPr>
          <p:cNvPr id="11" name="Picture 10" descr="A white paper with black text&#10;&#10;Description automatically generated">
            <a:extLst>
              <a:ext uri="{FF2B5EF4-FFF2-40B4-BE49-F238E27FC236}">
                <a16:creationId xmlns:a16="http://schemas.microsoft.com/office/drawing/2014/main" id="{7AD20D19-5482-C689-A1CB-968AF8F384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90503" y="3728091"/>
            <a:ext cx="3934145" cy="1524000"/>
          </a:xfrm>
          <a:prstGeom prst="rect">
            <a:avLst/>
          </a:prstGeom>
        </p:spPr>
      </p:pic>
      <p:pic>
        <p:nvPicPr>
          <p:cNvPr id="15" name="Picture 14" descr="A white paper with black text&#10;&#10;Description automatically generated">
            <a:extLst>
              <a:ext uri="{FF2B5EF4-FFF2-40B4-BE49-F238E27FC236}">
                <a16:creationId xmlns:a16="http://schemas.microsoft.com/office/drawing/2014/main" id="{9465B2D1-418E-8961-6C65-EBF8B4C784F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90503" y="5315591"/>
            <a:ext cx="3934145" cy="1435100"/>
          </a:xfrm>
          <a:prstGeom prst="rect">
            <a:avLst/>
          </a:prstGeom>
        </p:spPr>
      </p:pic>
      <p:pic>
        <p:nvPicPr>
          <p:cNvPr id="17" name="Picture 16" descr="A close-up of a paper&#10;&#10;Description automatically generated">
            <a:extLst>
              <a:ext uri="{FF2B5EF4-FFF2-40B4-BE49-F238E27FC236}">
                <a16:creationId xmlns:a16="http://schemas.microsoft.com/office/drawing/2014/main" id="{6F0C3C50-A019-5B1F-D33C-A971785AFD2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07779" y="2673991"/>
            <a:ext cx="3639937" cy="2641600"/>
          </a:xfrm>
          <a:prstGeom prst="rect">
            <a:avLst/>
          </a:prstGeom>
          <a:ln w="25400">
            <a:solidFill>
              <a:srgbClr val="CAD200"/>
            </a:solidFill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7E24068-CAC7-A308-32C0-387FE1C472DB}"/>
              </a:ext>
            </a:extLst>
          </p:cNvPr>
          <p:cNvSpPr txBox="1"/>
          <p:nvPr/>
        </p:nvSpPr>
        <p:spPr>
          <a:xfrm>
            <a:off x="3933265" y="2179662"/>
            <a:ext cx="4091383" cy="4571029"/>
          </a:xfrm>
          <a:prstGeom prst="rect">
            <a:avLst/>
          </a:prstGeom>
          <a:noFill/>
          <a:ln w="25400">
            <a:solidFill>
              <a:srgbClr val="CAD200"/>
            </a:solidFill>
          </a:ln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46304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ECE09-4EBB-056C-B786-393A2A1BD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6 - Student Responses</a:t>
            </a: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84CB039F-03C9-B7B7-ADD0-999BEFABE601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78DE8B5-A136-E2C6-112C-185D2DA9D1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970259"/>
              </p:ext>
            </p:extLst>
          </p:nvPr>
        </p:nvGraphicFramePr>
        <p:xfrm>
          <a:off x="815653" y="1466125"/>
          <a:ext cx="3561403" cy="384987"/>
        </p:xfrm>
        <a:graphic>
          <a:graphicData uri="http://schemas.openxmlformats.org/drawingml/2006/table">
            <a:tbl>
              <a:tblPr firstRow="1" firstCol="1" bandRow="1"/>
              <a:tblGrid>
                <a:gridCol w="398490">
                  <a:extLst>
                    <a:ext uri="{9D8B030D-6E8A-4147-A177-3AD203B41FA5}">
                      <a16:colId xmlns:a16="http://schemas.microsoft.com/office/drawing/2014/main" val="1240707253"/>
                    </a:ext>
                  </a:extLst>
                </a:gridCol>
                <a:gridCol w="3162913">
                  <a:extLst>
                    <a:ext uri="{9D8B030D-6E8A-4147-A177-3AD203B41FA5}">
                      <a16:colId xmlns:a16="http://schemas.microsoft.com/office/drawing/2014/main" val="3491166470"/>
                    </a:ext>
                  </a:extLst>
                </a:gridCol>
              </a:tblGrid>
              <a:tr h="384987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GB" sz="1100" dirty="0">
                          <a:solidFill>
                            <a:srgbClr val="003057"/>
                          </a:solidFill>
                          <a:effectLst/>
                          <a:highlight>
                            <a:srgbClr val="BFBFBF"/>
                          </a:highlight>
                          <a:latin typeface="Open Sans Bold"/>
                          <a:ea typeface="Calibri" panose="020F0502020204030204" pitchFamily="34" charset="0"/>
                          <a:cs typeface="Open Sans" panose="020B0606030504020204" pitchFamily="34" charset="0"/>
                        </a:rPr>
                        <a:t> </a:t>
                      </a:r>
                      <a:endParaRPr lang="en-GB" sz="11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</a:pPr>
                      <a:r>
                        <a:rPr lang="en-GB" sz="1400" b="1" dirty="0">
                          <a:solidFill>
                            <a:srgbClr val="003057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Question 6 - Response B</a:t>
                      </a:r>
                      <a:endParaRPr lang="en-GB" sz="1400" b="1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27424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F44959DF-E35B-13BB-1664-F8D8C4D55D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653" y="1492543"/>
            <a:ext cx="314476" cy="330200"/>
          </a:xfrm>
          <a:prstGeom prst="rect">
            <a:avLst/>
          </a:prstGeom>
        </p:spPr>
      </p:pic>
      <p:pic>
        <p:nvPicPr>
          <p:cNvPr id="7" name="Picture 6" descr="A close-up of a paper&#10;&#10;Description automatically generated">
            <a:extLst>
              <a:ext uri="{FF2B5EF4-FFF2-40B4-BE49-F238E27FC236}">
                <a16:creationId xmlns:a16="http://schemas.microsoft.com/office/drawing/2014/main" id="{3317808D-C1F0-6F30-5A6A-5128636920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272" y="2545040"/>
            <a:ext cx="5032828" cy="1697676"/>
          </a:xfrm>
          <a:prstGeom prst="rect">
            <a:avLst/>
          </a:prstGeom>
          <a:ln w="25400">
            <a:solidFill>
              <a:srgbClr val="CAD200"/>
            </a:solidFill>
          </a:ln>
        </p:spPr>
      </p:pic>
      <p:pic>
        <p:nvPicPr>
          <p:cNvPr id="9" name="Picture 8" descr="A math problem with a person running&#10;&#10;Description automatically generated with medium confidence">
            <a:extLst>
              <a:ext uri="{FF2B5EF4-FFF2-40B4-BE49-F238E27FC236}">
                <a16:creationId xmlns:a16="http://schemas.microsoft.com/office/drawing/2014/main" id="{625696DA-AF54-DCEA-66EB-9FEEFCDF4F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9272" y="4627703"/>
            <a:ext cx="5029200" cy="1016000"/>
          </a:xfrm>
          <a:prstGeom prst="rect">
            <a:avLst/>
          </a:prstGeom>
          <a:ln w="25400">
            <a:solidFill>
              <a:srgbClr val="CAD200"/>
            </a:solidFill>
          </a:ln>
        </p:spPr>
      </p:pic>
      <p:pic>
        <p:nvPicPr>
          <p:cNvPr id="11" name="Picture 10" descr="A paper with writing on it&#10;&#10;Description automatically generated">
            <a:extLst>
              <a:ext uri="{FF2B5EF4-FFF2-40B4-BE49-F238E27FC236}">
                <a16:creationId xmlns:a16="http://schemas.microsoft.com/office/drawing/2014/main" id="{D83EB455-F683-E76B-082B-99DCBBA6B8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70691" y="1289957"/>
            <a:ext cx="5032827" cy="5406679"/>
          </a:xfrm>
          <a:prstGeom prst="rect">
            <a:avLst/>
          </a:prstGeom>
          <a:ln w="25400">
            <a:solidFill>
              <a:srgbClr val="CAD200"/>
            </a:solidFill>
          </a:ln>
        </p:spPr>
      </p:pic>
    </p:spTree>
    <p:extLst>
      <p:ext uri="{BB962C8B-B14F-4D97-AF65-F5344CB8AC3E}">
        <p14:creationId xmlns:p14="http://schemas.microsoft.com/office/powerpoint/2010/main" val="14539209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ECE09-4EBB-056C-B786-393A2A1BD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6 - Student Responses</a:t>
            </a: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84CB039F-03C9-B7B7-ADD0-999BEFABE601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78DE8B5-A136-E2C6-112C-185D2DA9D1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254821"/>
              </p:ext>
            </p:extLst>
          </p:nvPr>
        </p:nvGraphicFramePr>
        <p:xfrm>
          <a:off x="767981" y="1623415"/>
          <a:ext cx="3561403" cy="397869"/>
        </p:xfrm>
        <a:graphic>
          <a:graphicData uri="http://schemas.openxmlformats.org/drawingml/2006/table">
            <a:tbl>
              <a:tblPr firstRow="1" firstCol="1" bandRow="1"/>
              <a:tblGrid>
                <a:gridCol w="398490">
                  <a:extLst>
                    <a:ext uri="{9D8B030D-6E8A-4147-A177-3AD203B41FA5}">
                      <a16:colId xmlns:a16="http://schemas.microsoft.com/office/drawing/2014/main" val="1240707253"/>
                    </a:ext>
                  </a:extLst>
                </a:gridCol>
                <a:gridCol w="3162913">
                  <a:extLst>
                    <a:ext uri="{9D8B030D-6E8A-4147-A177-3AD203B41FA5}">
                      <a16:colId xmlns:a16="http://schemas.microsoft.com/office/drawing/2014/main" val="3491166470"/>
                    </a:ext>
                  </a:extLst>
                </a:gridCol>
              </a:tblGrid>
              <a:tr h="397869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GB" sz="1100" dirty="0">
                          <a:solidFill>
                            <a:srgbClr val="003057"/>
                          </a:solidFill>
                          <a:effectLst/>
                          <a:highlight>
                            <a:srgbClr val="BFBFBF"/>
                          </a:highlight>
                          <a:latin typeface="Open Sans Bold"/>
                          <a:ea typeface="Calibri" panose="020F0502020204030204" pitchFamily="34" charset="0"/>
                          <a:cs typeface="Open Sans" panose="020B0606030504020204" pitchFamily="34" charset="0"/>
                        </a:rPr>
                        <a:t> </a:t>
                      </a:r>
                      <a:endParaRPr lang="en-GB" sz="11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</a:pPr>
                      <a:r>
                        <a:rPr lang="en-GB" sz="1400" b="1" dirty="0">
                          <a:solidFill>
                            <a:srgbClr val="003057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Question 6 - Response C</a:t>
                      </a:r>
                      <a:endParaRPr lang="en-GB" sz="1400" b="1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27424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F44959DF-E35B-13BB-1664-F8D8C4D55D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342" y="1648586"/>
            <a:ext cx="314476" cy="330200"/>
          </a:xfrm>
          <a:prstGeom prst="rect">
            <a:avLst/>
          </a:prstGeom>
        </p:spPr>
      </p:pic>
      <p:pic>
        <p:nvPicPr>
          <p:cNvPr id="7" name="Picture 6" descr="A close-up of a paper&#10;&#10;Description automatically generated">
            <a:extLst>
              <a:ext uri="{FF2B5EF4-FFF2-40B4-BE49-F238E27FC236}">
                <a16:creationId xmlns:a16="http://schemas.microsoft.com/office/drawing/2014/main" id="{07076BDD-321E-5636-4375-0F283E864B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129" y="2300311"/>
            <a:ext cx="4890357" cy="1732845"/>
          </a:xfrm>
          <a:prstGeom prst="rect">
            <a:avLst/>
          </a:prstGeom>
          <a:ln w="25400">
            <a:solidFill>
              <a:srgbClr val="CAD200"/>
            </a:solidFill>
          </a:ln>
        </p:spPr>
      </p:pic>
      <p:pic>
        <p:nvPicPr>
          <p:cNvPr id="9" name="Picture 8" descr="A paper with text on it&#10;&#10;Description automatically generated">
            <a:extLst>
              <a:ext uri="{FF2B5EF4-FFF2-40B4-BE49-F238E27FC236}">
                <a16:creationId xmlns:a16="http://schemas.microsoft.com/office/drawing/2014/main" id="{61FA58A3-B99B-08C0-CB82-F2C2059DE9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2129" y="4482354"/>
            <a:ext cx="4776057" cy="1510231"/>
          </a:xfrm>
          <a:prstGeom prst="rect">
            <a:avLst/>
          </a:prstGeom>
          <a:ln w="25400">
            <a:solidFill>
              <a:srgbClr val="CAD200"/>
            </a:solidFill>
          </a:ln>
        </p:spPr>
      </p:pic>
      <p:pic>
        <p:nvPicPr>
          <p:cNvPr id="11" name="Picture 10" descr="A paper with writing on it&#10;&#10;Description automatically generated">
            <a:extLst>
              <a:ext uri="{FF2B5EF4-FFF2-40B4-BE49-F238E27FC236}">
                <a16:creationId xmlns:a16="http://schemas.microsoft.com/office/drawing/2014/main" id="{0DF1E8C7-91FB-7616-12E5-EC52F98B66E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19503" y="1251766"/>
            <a:ext cx="5195157" cy="5562779"/>
          </a:xfrm>
          <a:prstGeom prst="rect">
            <a:avLst/>
          </a:prstGeom>
          <a:ln w="25400">
            <a:solidFill>
              <a:srgbClr val="CAD200"/>
            </a:solidFill>
          </a:ln>
        </p:spPr>
      </p:pic>
    </p:spTree>
    <p:extLst>
      <p:ext uri="{BB962C8B-B14F-4D97-AF65-F5344CB8AC3E}">
        <p14:creationId xmlns:p14="http://schemas.microsoft.com/office/powerpoint/2010/main" val="13593423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ECE09-4EBB-056C-B786-393A2A1BD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6 and Mark Scheme</a:t>
            </a:r>
          </a:p>
        </p:txBody>
      </p:sp>
      <p:sp>
        <p:nvSpPr>
          <p:cNvPr id="4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84CB039F-03C9-B7B7-ADD0-999BEFABE601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pic>
        <p:nvPicPr>
          <p:cNvPr id="5" name="Picture 4" descr="A paper with text and images&#10;&#10;Description automatically generated">
            <a:extLst>
              <a:ext uri="{FF2B5EF4-FFF2-40B4-BE49-F238E27FC236}">
                <a16:creationId xmlns:a16="http://schemas.microsoft.com/office/drawing/2014/main" id="{B3F3A7D9-E5CD-DDC2-9314-4BC15EDB54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5903" y="1355826"/>
            <a:ext cx="4388757" cy="5158349"/>
          </a:xfrm>
          <a:prstGeom prst="rect">
            <a:avLst/>
          </a:prstGeom>
          <a:ln w="25400">
            <a:solidFill>
              <a:srgbClr val="CAD200"/>
            </a:solidFill>
          </a:ln>
        </p:spPr>
      </p:pic>
      <p:pic>
        <p:nvPicPr>
          <p:cNvPr id="7" name="Picture 6" descr="A white sheet of paper with black text&#10;&#10;Description automatically generated">
            <a:extLst>
              <a:ext uri="{FF2B5EF4-FFF2-40B4-BE49-F238E27FC236}">
                <a16:creationId xmlns:a16="http://schemas.microsoft.com/office/drawing/2014/main" id="{8E100FCD-70A8-18E2-A7A6-3CA518FC8E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142" y="1244600"/>
            <a:ext cx="4927601" cy="5613400"/>
          </a:xfrm>
          <a:prstGeom prst="rect">
            <a:avLst/>
          </a:prstGeom>
          <a:ln w="25400">
            <a:solidFill>
              <a:srgbClr val="CAD200"/>
            </a:solidFill>
          </a:ln>
        </p:spPr>
      </p:pic>
    </p:spTree>
    <p:extLst>
      <p:ext uri="{BB962C8B-B14F-4D97-AF65-F5344CB8AC3E}">
        <p14:creationId xmlns:p14="http://schemas.microsoft.com/office/powerpoint/2010/main" val="33976802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84CB039F-03C9-B7B7-ADD0-999BEFABE601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C4267C6-A4C2-C99C-524B-98840F45E7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553795"/>
              </p:ext>
            </p:extLst>
          </p:nvPr>
        </p:nvGraphicFramePr>
        <p:xfrm>
          <a:off x="4277896" y="481904"/>
          <a:ext cx="3561403" cy="384987"/>
        </p:xfrm>
        <a:graphic>
          <a:graphicData uri="http://schemas.openxmlformats.org/drawingml/2006/table">
            <a:tbl>
              <a:tblPr firstRow="1" firstCol="1" bandRow="1"/>
              <a:tblGrid>
                <a:gridCol w="398490">
                  <a:extLst>
                    <a:ext uri="{9D8B030D-6E8A-4147-A177-3AD203B41FA5}">
                      <a16:colId xmlns:a16="http://schemas.microsoft.com/office/drawing/2014/main" val="1240707253"/>
                    </a:ext>
                  </a:extLst>
                </a:gridCol>
                <a:gridCol w="3162913">
                  <a:extLst>
                    <a:ext uri="{9D8B030D-6E8A-4147-A177-3AD203B41FA5}">
                      <a16:colId xmlns:a16="http://schemas.microsoft.com/office/drawing/2014/main" val="3491166470"/>
                    </a:ext>
                  </a:extLst>
                </a:gridCol>
              </a:tblGrid>
              <a:tr h="384987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GB" sz="1100" dirty="0">
                          <a:solidFill>
                            <a:srgbClr val="003057"/>
                          </a:solidFill>
                          <a:effectLst/>
                          <a:highlight>
                            <a:srgbClr val="BFBFBF"/>
                          </a:highlight>
                          <a:latin typeface="Open Sans Bold"/>
                          <a:ea typeface="Calibri" panose="020F0502020204030204" pitchFamily="34" charset="0"/>
                          <a:cs typeface="Open Sans" panose="020B0606030504020204" pitchFamily="34" charset="0"/>
                        </a:rPr>
                        <a:t> </a:t>
                      </a:r>
                      <a:endParaRPr lang="en-GB" sz="11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</a:pPr>
                      <a:r>
                        <a:rPr lang="en-GB" sz="1400" b="1" dirty="0">
                          <a:solidFill>
                            <a:srgbClr val="003057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Question 6 - Response A</a:t>
                      </a:r>
                      <a:endParaRPr lang="en-GB" sz="1400" b="1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27424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4D563A03-229F-6028-5F33-F3B75D8437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6466" y="481904"/>
            <a:ext cx="314476" cy="330200"/>
          </a:xfrm>
          <a:prstGeom prst="rect">
            <a:avLst/>
          </a:prstGeom>
        </p:spPr>
      </p:pic>
      <p:pic>
        <p:nvPicPr>
          <p:cNvPr id="2" name="Picture 1" descr="A white sheet of paper with black text&#10;&#10;Description automatically generated">
            <a:extLst>
              <a:ext uri="{FF2B5EF4-FFF2-40B4-BE49-F238E27FC236}">
                <a16:creationId xmlns:a16="http://schemas.microsoft.com/office/drawing/2014/main" id="{520DE51B-452E-C5B8-D63B-C7DD5FA948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929" y="260581"/>
            <a:ext cx="4104800" cy="3947886"/>
          </a:xfrm>
          <a:prstGeom prst="rect">
            <a:avLst/>
          </a:prstGeom>
          <a:ln w="25400">
            <a:noFill/>
          </a:ln>
        </p:spPr>
      </p:pic>
      <p:pic>
        <p:nvPicPr>
          <p:cNvPr id="5" name="Picture 4" descr="A close-up of a paper&#10;&#10;Description automatically generated">
            <a:extLst>
              <a:ext uri="{FF2B5EF4-FFF2-40B4-BE49-F238E27FC236}">
                <a16:creationId xmlns:a16="http://schemas.microsoft.com/office/drawing/2014/main" id="{B873A64D-CBDF-31D7-A89B-FC93B76E6E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2721" y="1118507"/>
            <a:ext cx="3561403" cy="1428750"/>
          </a:xfrm>
          <a:prstGeom prst="rect">
            <a:avLst/>
          </a:prstGeom>
        </p:spPr>
      </p:pic>
      <p:pic>
        <p:nvPicPr>
          <p:cNvPr id="9" name="Picture 8" descr="A close-up of a note&#10;&#10;Description automatically generated">
            <a:extLst>
              <a:ext uri="{FF2B5EF4-FFF2-40B4-BE49-F238E27FC236}">
                <a16:creationId xmlns:a16="http://schemas.microsoft.com/office/drawing/2014/main" id="{C66E23B7-C8CF-1A99-98FC-20A7EA6680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5317" y="3018760"/>
            <a:ext cx="3693982" cy="706877"/>
          </a:xfrm>
          <a:prstGeom prst="rect">
            <a:avLst/>
          </a:prstGeom>
        </p:spPr>
      </p:pic>
      <p:pic>
        <p:nvPicPr>
          <p:cNvPr id="11" name="Picture 10" descr="A math problem with numbers and symbols&#10;&#10;Description automatically generated with medium confidence">
            <a:extLst>
              <a:ext uri="{FF2B5EF4-FFF2-40B4-BE49-F238E27FC236}">
                <a16:creationId xmlns:a16="http://schemas.microsoft.com/office/drawing/2014/main" id="{2C113967-FA89-14E4-4751-C6F5BA30DF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45317" y="4177455"/>
            <a:ext cx="2920208" cy="888938"/>
          </a:xfrm>
          <a:prstGeom prst="rect">
            <a:avLst/>
          </a:prstGeom>
        </p:spPr>
      </p:pic>
      <p:pic>
        <p:nvPicPr>
          <p:cNvPr id="13" name="Picture 12" descr="A close-up of a paper&#10;&#10;Description automatically generated">
            <a:extLst>
              <a:ext uri="{FF2B5EF4-FFF2-40B4-BE49-F238E27FC236}">
                <a16:creationId xmlns:a16="http://schemas.microsoft.com/office/drawing/2014/main" id="{857FB88D-62F9-71E4-5B14-5C9B647E708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b="51829"/>
          <a:stretch/>
        </p:blipFill>
        <p:spPr>
          <a:xfrm>
            <a:off x="8139695" y="619680"/>
            <a:ext cx="3929376" cy="1319437"/>
          </a:xfrm>
          <a:prstGeom prst="rect">
            <a:avLst/>
          </a:prstGeom>
        </p:spPr>
      </p:pic>
      <p:pic>
        <p:nvPicPr>
          <p:cNvPr id="15" name="Picture 14" descr="A close up of a paper&#10;&#10;Description automatically generated">
            <a:extLst>
              <a:ext uri="{FF2B5EF4-FFF2-40B4-BE49-F238E27FC236}">
                <a16:creationId xmlns:a16="http://schemas.microsoft.com/office/drawing/2014/main" id="{05372764-CEB6-565D-8953-98B4C781837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39695" y="1997365"/>
            <a:ext cx="3805382" cy="11712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295BBD4-FA03-DB2A-E1E2-D8E599668134}"/>
              </a:ext>
            </a:extLst>
          </p:cNvPr>
          <p:cNvSpPr txBox="1"/>
          <p:nvPr/>
        </p:nvSpPr>
        <p:spPr>
          <a:xfrm>
            <a:off x="77921" y="4282501"/>
            <a:ext cx="3889922" cy="7848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(a) </a:t>
            </a:r>
          </a:p>
          <a:p>
            <a:r>
              <a:rPr lang="en-GB" sz="1500" dirty="0"/>
              <a:t>E0: Candidate indicates that there is a limit on the sample size of a Discrete Distribution</a:t>
            </a:r>
          </a:p>
        </p:txBody>
      </p:sp>
      <p:sp>
        <p:nvSpPr>
          <p:cNvPr id="17" name="Rectangle: Rounded Corners 26">
            <a:extLst>
              <a:ext uri="{FF2B5EF4-FFF2-40B4-BE49-F238E27FC236}">
                <a16:creationId xmlns:a16="http://schemas.microsoft.com/office/drawing/2014/main" id="{7A9E35C9-5F8A-F1D2-757D-C9ABF9DF820B}"/>
              </a:ext>
            </a:extLst>
          </p:cNvPr>
          <p:cNvSpPr/>
          <p:nvPr/>
        </p:nvSpPr>
        <p:spPr>
          <a:xfrm>
            <a:off x="5238645" y="950528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EDE0958-C747-167A-B81A-C98062498EE7}"/>
              </a:ext>
            </a:extLst>
          </p:cNvPr>
          <p:cNvSpPr txBox="1"/>
          <p:nvPr/>
        </p:nvSpPr>
        <p:spPr>
          <a:xfrm>
            <a:off x="77921" y="5243426"/>
            <a:ext cx="3889922" cy="5539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>
                <a:solidFill>
                  <a:sysClr val="windowText" lastClr="000000"/>
                </a:solidFill>
              </a:rPr>
              <a:t>E0: Candidate indicates that there is no limit on a continuous distribution</a:t>
            </a:r>
            <a:endParaRPr lang="en-GB" sz="1500" dirty="0"/>
          </a:p>
        </p:txBody>
      </p:sp>
      <p:sp>
        <p:nvSpPr>
          <p:cNvPr id="19" name="Rectangle: Rounded Corners 26">
            <a:extLst>
              <a:ext uri="{FF2B5EF4-FFF2-40B4-BE49-F238E27FC236}">
                <a16:creationId xmlns:a16="http://schemas.microsoft.com/office/drawing/2014/main" id="{59389B18-0B43-01F7-AF53-CEE6DE7E57FA}"/>
              </a:ext>
            </a:extLst>
          </p:cNvPr>
          <p:cNvSpPr/>
          <p:nvPr/>
        </p:nvSpPr>
        <p:spPr>
          <a:xfrm>
            <a:off x="3754883" y="1849538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20" name="Rectangle: Rounded Corners 6">
            <a:extLst>
              <a:ext uri="{FF2B5EF4-FFF2-40B4-BE49-F238E27FC236}">
                <a16:creationId xmlns:a16="http://schemas.microsoft.com/office/drawing/2014/main" id="{349193D7-8715-C3D5-A91F-571A58C92D40}"/>
              </a:ext>
            </a:extLst>
          </p:cNvPr>
          <p:cNvSpPr/>
          <p:nvPr/>
        </p:nvSpPr>
        <p:spPr>
          <a:xfrm>
            <a:off x="6096000" y="2215288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0/2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04B8696-C925-FEC3-22E5-1891D5F53BB9}"/>
              </a:ext>
            </a:extLst>
          </p:cNvPr>
          <p:cNvSpPr txBox="1"/>
          <p:nvPr/>
        </p:nvSpPr>
        <p:spPr>
          <a:xfrm>
            <a:off x="77921" y="5964614"/>
            <a:ext cx="4041438" cy="7848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(b) </a:t>
            </a:r>
          </a:p>
          <a:p>
            <a:r>
              <a:rPr lang="en-GB" sz="1500" dirty="0"/>
              <a:t>(i) B0: The candidate uses a Binomial Distribution which is incorrect</a:t>
            </a:r>
          </a:p>
        </p:txBody>
      </p:sp>
      <p:sp>
        <p:nvSpPr>
          <p:cNvPr id="22" name="Rectangle: Rounded Corners 26">
            <a:extLst>
              <a:ext uri="{FF2B5EF4-FFF2-40B4-BE49-F238E27FC236}">
                <a16:creationId xmlns:a16="http://schemas.microsoft.com/office/drawing/2014/main" id="{4A87E6C7-3631-981C-F38C-161F13EF71CB}"/>
              </a:ext>
            </a:extLst>
          </p:cNvPr>
          <p:cNvSpPr/>
          <p:nvPr/>
        </p:nvSpPr>
        <p:spPr>
          <a:xfrm>
            <a:off x="5452564" y="3374067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B0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EEBC6A5-5C82-7559-FC3C-96A7EAED064A}"/>
              </a:ext>
            </a:extLst>
          </p:cNvPr>
          <p:cNvSpPr txBox="1"/>
          <p:nvPr/>
        </p:nvSpPr>
        <p:spPr>
          <a:xfrm>
            <a:off x="4129758" y="5088356"/>
            <a:ext cx="3889922" cy="5539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>
                <a:solidFill>
                  <a:sysClr val="windowText" lastClr="000000"/>
                </a:solidFill>
              </a:rPr>
              <a:t>(ii) M0: The candidate just calculates </a:t>
            </a:r>
          </a:p>
          <a:p>
            <a:r>
              <a:rPr lang="en-GB" sz="1500" dirty="0">
                <a:solidFill>
                  <a:sysClr val="windowText" lastClr="000000"/>
                </a:solidFill>
              </a:rPr>
              <a:t>P(2 &lt; </a:t>
            </a:r>
            <a:r>
              <a:rPr lang="en-GB" sz="1500" i="1" dirty="0">
                <a:solidFill>
                  <a:sysClr val="windowText" lastClr="000000"/>
                </a:solidFill>
              </a:rPr>
              <a:t>X</a:t>
            </a:r>
            <a:r>
              <a:rPr lang="en-GB" sz="1500" dirty="0">
                <a:solidFill>
                  <a:sysClr val="windowText" lastClr="000000"/>
                </a:solidFill>
              </a:rPr>
              <a:t> &lt; 5) incorrectly</a:t>
            </a:r>
          </a:p>
        </p:txBody>
      </p:sp>
      <p:sp>
        <p:nvSpPr>
          <p:cNvPr id="24" name="Rectangle: Rounded Corners 26">
            <a:extLst>
              <a:ext uri="{FF2B5EF4-FFF2-40B4-BE49-F238E27FC236}">
                <a16:creationId xmlns:a16="http://schemas.microsoft.com/office/drawing/2014/main" id="{493B31B6-3EE4-60E3-15F5-30F688DD313D}"/>
              </a:ext>
            </a:extLst>
          </p:cNvPr>
          <p:cNvSpPr/>
          <p:nvPr/>
        </p:nvSpPr>
        <p:spPr>
          <a:xfrm>
            <a:off x="5992308" y="4327618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M0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DFFC241-F012-354F-65E8-D0003C499178}"/>
              </a:ext>
            </a:extLst>
          </p:cNvPr>
          <p:cNvSpPr txBox="1"/>
          <p:nvPr/>
        </p:nvSpPr>
        <p:spPr>
          <a:xfrm>
            <a:off x="4196877" y="5668166"/>
            <a:ext cx="3822803" cy="5539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>
                <a:solidFill>
                  <a:sysClr val="windowText" lastClr="000000"/>
                </a:solidFill>
              </a:rPr>
              <a:t>A0: Accuracy mark cannot be awarded following M0</a:t>
            </a:r>
            <a:endParaRPr lang="en-GB" sz="15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04E52B9-5D55-BA0C-7FA2-9EF8E490E889}"/>
              </a:ext>
            </a:extLst>
          </p:cNvPr>
          <p:cNvSpPr txBox="1"/>
          <p:nvPr/>
        </p:nvSpPr>
        <p:spPr>
          <a:xfrm>
            <a:off x="4182721" y="6252596"/>
            <a:ext cx="3889922" cy="5539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>
                <a:solidFill>
                  <a:sysClr val="windowText" lastClr="000000"/>
                </a:solidFill>
              </a:rPr>
              <a:t>(iii) B0 M0 A0: Candidate does not attempt a solution and gains no marks </a:t>
            </a:r>
            <a:endParaRPr lang="en-GB" sz="1500" dirty="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A3A2380-79CC-5A7A-9B1C-78B84C19241D}"/>
              </a:ext>
            </a:extLst>
          </p:cNvPr>
          <p:cNvSpPr/>
          <p:nvPr/>
        </p:nvSpPr>
        <p:spPr>
          <a:xfrm>
            <a:off x="6831111" y="4539919"/>
            <a:ext cx="833712" cy="3849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B0M0A0</a:t>
            </a:r>
          </a:p>
        </p:txBody>
      </p:sp>
      <p:sp>
        <p:nvSpPr>
          <p:cNvPr id="28" name="Rectangle: Rounded Corners 6">
            <a:extLst>
              <a:ext uri="{FF2B5EF4-FFF2-40B4-BE49-F238E27FC236}">
                <a16:creationId xmlns:a16="http://schemas.microsoft.com/office/drawing/2014/main" id="{AF64FBEB-2F81-AAFB-6A1B-803847F55E4B}"/>
              </a:ext>
            </a:extLst>
          </p:cNvPr>
          <p:cNvSpPr/>
          <p:nvPr/>
        </p:nvSpPr>
        <p:spPr>
          <a:xfrm>
            <a:off x="6750610" y="3641340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0/6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72C3CEA-1E92-44B8-6780-6A99FABED44D}"/>
              </a:ext>
            </a:extLst>
          </p:cNvPr>
          <p:cNvSpPr txBox="1"/>
          <p:nvPr/>
        </p:nvSpPr>
        <p:spPr>
          <a:xfrm>
            <a:off x="8205948" y="3289614"/>
            <a:ext cx="3796870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(c) </a:t>
            </a:r>
          </a:p>
          <a:p>
            <a:r>
              <a:rPr lang="en-GB" sz="1500" dirty="0"/>
              <a:t>(i) E0: Candidate did not realise that for a uniform distribution every value is equally likely</a:t>
            </a:r>
          </a:p>
        </p:txBody>
      </p:sp>
      <p:sp>
        <p:nvSpPr>
          <p:cNvPr id="30" name="Rectangle: Rounded Corners 26">
            <a:extLst>
              <a:ext uri="{FF2B5EF4-FFF2-40B4-BE49-F238E27FC236}">
                <a16:creationId xmlns:a16="http://schemas.microsoft.com/office/drawing/2014/main" id="{D5740ADA-8F8C-B575-E140-8EB2DF82E3C5}"/>
              </a:ext>
            </a:extLst>
          </p:cNvPr>
          <p:cNvSpPr/>
          <p:nvPr/>
        </p:nvSpPr>
        <p:spPr>
          <a:xfrm>
            <a:off x="11442171" y="1464159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3862C96-AFA5-9C74-8AE4-1653C782B5EF}"/>
              </a:ext>
            </a:extLst>
          </p:cNvPr>
          <p:cNvSpPr txBox="1"/>
          <p:nvPr/>
        </p:nvSpPr>
        <p:spPr>
          <a:xfrm>
            <a:off x="8197154" y="4428494"/>
            <a:ext cx="3728486" cy="14773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>
                <a:solidFill>
                  <a:sysClr val="windowText" lastClr="000000"/>
                </a:solidFill>
              </a:rPr>
              <a:t>(ii) E0: Candidate did not realise that the range of 0 to 8 hours is unsuitable as the driver will  not be delivering immediately on leaving the depot and he may finish his deliveries before or after the 8 hours due to traffic etc</a:t>
            </a:r>
            <a:endParaRPr lang="en-GB" sz="1500" dirty="0"/>
          </a:p>
        </p:txBody>
      </p:sp>
      <p:sp>
        <p:nvSpPr>
          <p:cNvPr id="32" name="Rectangle: Rounded Corners 26">
            <a:extLst>
              <a:ext uri="{FF2B5EF4-FFF2-40B4-BE49-F238E27FC236}">
                <a16:creationId xmlns:a16="http://schemas.microsoft.com/office/drawing/2014/main" id="{73881609-C2CC-B36A-543D-B5B34ABCA6F0}"/>
              </a:ext>
            </a:extLst>
          </p:cNvPr>
          <p:cNvSpPr/>
          <p:nvPr/>
        </p:nvSpPr>
        <p:spPr>
          <a:xfrm>
            <a:off x="9969283" y="2762380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33" name="Rectangle: Rounded Corners 6">
            <a:extLst>
              <a:ext uri="{FF2B5EF4-FFF2-40B4-BE49-F238E27FC236}">
                <a16:creationId xmlns:a16="http://schemas.microsoft.com/office/drawing/2014/main" id="{EB0ED192-C93D-682D-C0D2-E1E567FE57E1}"/>
              </a:ext>
            </a:extLst>
          </p:cNvPr>
          <p:cNvSpPr/>
          <p:nvPr/>
        </p:nvSpPr>
        <p:spPr>
          <a:xfrm>
            <a:off x="8340630" y="6065147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0/2</a:t>
            </a:r>
          </a:p>
        </p:txBody>
      </p:sp>
      <p:sp>
        <p:nvSpPr>
          <p:cNvPr id="34" name="Rectangle: Rounded Corners 6">
            <a:extLst>
              <a:ext uri="{FF2B5EF4-FFF2-40B4-BE49-F238E27FC236}">
                <a16:creationId xmlns:a16="http://schemas.microsoft.com/office/drawing/2014/main" id="{963AB055-2F1B-F1BD-66EA-098D1A6FC826}"/>
              </a:ext>
            </a:extLst>
          </p:cNvPr>
          <p:cNvSpPr/>
          <p:nvPr/>
        </p:nvSpPr>
        <p:spPr>
          <a:xfrm>
            <a:off x="10561689" y="6076010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</a:rPr>
              <a:t>0/10</a:t>
            </a:r>
          </a:p>
        </p:txBody>
      </p:sp>
      <p:sp>
        <p:nvSpPr>
          <p:cNvPr id="35" name="Rectangle: Rounded Corners 26">
            <a:extLst>
              <a:ext uri="{FF2B5EF4-FFF2-40B4-BE49-F238E27FC236}">
                <a16:creationId xmlns:a16="http://schemas.microsoft.com/office/drawing/2014/main" id="{80FA3E5C-03F0-9655-F99F-8F3762421755}"/>
              </a:ext>
            </a:extLst>
          </p:cNvPr>
          <p:cNvSpPr/>
          <p:nvPr/>
        </p:nvSpPr>
        <p:spPr>
          <a:xfrm>
            <a:off x="4464052" y="3848296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A0</a:t>
            </a:r>
          </a:p>
        </p:txBody>
      </p:sp>
    </p:spTree>
    <p:extLst>
      <p:ext uri="{BB962C8B-B14F-4D97-AF65-F5344CB8AC3E}">
        <p14:creationId xmlns:p14="http://schemas.microsoft.com/office/powerpoint/2010/main" val="373532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84CB039F-03C9-B7B7-ADD0-999BEFABE601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C4267C6-A4C2-C99C-524B-98840F45E7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896027"/>
              </p:ext>
            </p:extLst>
          </p:nvPr>
        </p:nvGraphicFramePr>
        <p:xfrm>
          <a:off x="3850726" y="289410"/>
          <a:ext cx="4490547" cy="384987"/>
        </p:xfrm>
        <a:graphic>
          <a:graphicData uri="http://schemas.openxmlformats.org/drawingml/2006/table">
            <a:tbl>
              <a:tblPr firstRow="1" firstCol="1" bandRow="1"/>
              <a:tblGrid>
                <a:gridCol w="502453">
                  <a:extLst>
                    <a:ext uri="{9D8B030D-6E8A-4147-A177-3AD203B41FA5}">
                      <a16:colId xmlns:a16="http://schemas.microsoft.com/office/drawing/2014/main" val="1240707253"/>
                    </a:ext>
                  </a:extLst>
                </a:gridCol>
                <a:gridCol w="3988094">
                  <a:extLst>
                    <a:ext uri="{9D8B030D-6E8A-4147-A177-3AD203B41FA5}">
                      <a16:colId xmlns:a16="http://schemas.microsoft.com/office/drawing/2014/main" val="3491166470"/>
                    </a:ext>
                  </a:extLst>
                </a:gridCol>
              </a:tblGrid>
              <a:tr h="384987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GB" sz="1100" dirty="0">
                          <a:solidFill>
                            <a:srgbClr val="003057"/>
                          </a:solidFill>
                          <a:effectLst/>
                          <a:highlight>
                            <a:srgbClr val="BFBFBF"/>
                          </a:highlight>
                          <a:latin typeface="Open Sans Bold"/>
                          <a:ea typeface="Calibri" panose="020F0502020204030204" pitchFamily="34" charset="0"/>
                          <a:cs typeface="Open Sans" panose="020B0606030504020204" pitchFamily="34" charset="0"/>
                        </a:rPr>
                        <a:t> </a:t>
                      </a:r>
                      <a:endParaRPr lang="en-GB" sz="11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</a:pPr>
                      <a:r>
                        <a:rPr lang="en-GB" sz="1400" b="1" dirty="0">
                          <a:solidFill>
                            <a:srgbClr val="003057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Question 6 - Response B - Parts (a) and (b)</a:t>
                      </a:r>
                      <a:endParaRPr lang="en-GB" sz="1400" b="1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27424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4D563A03-229F-6028-5F33-F3B75D8437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3566" y="316803"/>
            <a:ext cx="314476" cy="330200"/>
          </a:xfrm>
          <a:prstGeom prst="rect">
            <a:avLst/>
          </a:prstGeom>
        </p:spPr>
      </p:pic>
      <p:pic>
        <p:nvPicPr>
          <p:cNvPr id="2" name="Picture 1" descr="A white sheet of paper with black text&#10;&#10;Description automatically generated">
            <a:extLst>
              <a:ext uri="{FF2B5EF4-FFF2-40B4-BE49-F238E27FC236}">
                <a16:creationId xmlns:a16="http://schemas.microsoft.com/office/drawing/2014/main" id="{8C732D88-F59D-72E0-36FC-9265B9939E3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44147"/>
          <a:stretch/>
        </p:blipFill>
        <p:spPr>
          <a:xfrm>
            <a:off x="115377" y="860910"/>
            <a:ext cx="3673929" cy="2205033"/>
          </a:xfrm>
          <a:prstGeom prst="rect">
            <a:avLst/>
          </a:prstGeom>
          <a:ln w="25400">
            <a:noFill/>
          </a:ln>
        </p:spPr>
      </p:pic>
      <p:pic>
        <p:nvPicPr>
          <p:cNvPr id="5" name="Picture 4" descr="A close-up of a paper&#10;&#10;Description automatically generated">
            <a:extLst>
              <a:ext uri="{FF2B5EF4-FFF2-40B4-BE49-F238E27FC236}">
                <a16:creationId xmlns:a16="http://schemas.microsoft.com/office/drawing/2014/main" id="{041F50CE-4CA4-1596-BDC7-C495FCF576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9306" y="1086735"/>
            <a:ext cx="3917780" cy="1754435"/>
          </a:xfrm>
          <a:prstGeom prst="rect">
            <a:avLst/>
          </a:prstGeom>
        </p:spPr>
      </p:pic>
      <p:pic>
        <p:nvPicPr>
          <p:cNvPr id="9" name="Picture 8" descr="A close up of a number&#10;&#10;Description automatically generated">
            <a:extLst>
              <a:ext uri="{FF2B5EF4-FFF2-40B4-BE49-F238E27FC236}">
                <a16:creationId xmlns:a16="http://schemas.microsoft.com/office/drawing/2014/main" id="{87C3DD76-2C14-2B7F-D4D7-3941352DBA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40063" y="3119785"/>
            <a:ext cx="3917780" cy="542831"/>
          </a:xfrm>
          <a:prstGeom prst="rect">
            <a:avLst/>
          </a:prstGeom>
        </p:spPr>
      </p:pic>
      <p:pic>
        <p:nvPicPr>
          <p:cNvPr id="11" name="Picture 10" descr="A close-up of a paper&#10;&#10;Description automatically generated">
            <a:extLst>
              <a:ext uri="{FF2B5EF4-FFF2-40B4-BE49-F238E27FC236}">
                <a16:creationId xmlns:a16="http://schemas.microsoft.com/office/drawing/2014/main" id="{BBB76393-9024-1CC2-761F-48913585D1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78404" y="3941231"/>
            <a:ext cx="3951685" cy="1270000"/>
          </a:xfrm>
          <a:prstGeom prst="rect">
            <a:avLst/>
          </a:prstGeom>
        </p:spPr>
      </p:pic>
      <p:pic>
        <p:nvPicPr>
          <p:cNvPr id="13" name="Picture 12" descr="A close-up of a paper with numbers and symbols&#10;&#10;Description automatically generated">
            <a:extLst>
              <a:ext uri="{FF2B5EF4-FFF2-40B4-BE49-F238E27FC236}">
                <a16:creationId xmlns:a16="http://schemas.microsoft.com/office/drawing/2014/main" id="{52B6A862-7A69-354A-6F72-955726BE9CE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87207" y="965050"/>
            <a:ext cx="3689416" cy="1270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B4D6727-C0BF-AC7D-E2D1-3D8F86BFF93F}"/>
              </a:ext>
            </a:extLst>
          </p:cNvPr>
          <p:cNvSpPr txBox="1"/>
          <p:nvPr/>
        </p:nvSpPr>
        <p:spPr>
          <a:xfrm>
            <a:off x="201299" y="3249865"/>
            <a:ext cx="3502083" cy="14773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(a) </a:t>
            </a:r>
          </a:p>
          <a:p>
            <a:r>
              <a:rPr lang="en-GB" sz="1500" dirty="0"/>
              <a:t>E0: The candidate did not score the first mark as they made the error of stating that Discrete Distributions only have whole numbers, rather than a Discrete Distribution can only take specific values</a:t>
            </a:r>
          </a:p>
        </p:txBody>
      </p:sp>
      <p:sp>
        <p:nvSpPr>
          <p:cNvPr id="15" name="Rectangle: Rounded Corners 26">
            <a:extLst>
              <a:ext uri="{FF2B5EF4-FFF2-40B4-BE49-F238E27FC236}">
                <a16:creationId xmlns:a16="http://schemas.microsoft.com/office/drawing/2014/main" id="{B483016B-186E-4C56-E103-F5FB4B5302C6}"/>
              </a:ext>
            </a:extLst>
          </p:cNvPr>
          <p:cNvSpPr/>
          <p:nvPr/>
        </p:nvSpPr>
        <p:spPr>
          <a:xfrm>
            <a:off x="6675559" y="920021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0815590-FBFC-DBD3-D3CC-B26649D254E3}"/>
              </a:ext>
            </a:extLst>
          </p:cNvPr>
          <p:cNvSpPr txBox="1"/>
          <p:nvPr/>
        </p:nvSpPr>
        <p:spPr>
          <a:xfrm>
            <a:off x="201299" y="4867082"/>
            <a:ext cx="3502083" cy="7848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E1: The candidate successfully indicates that a Continuous Distribution can be any value within a certain range</a:t>
            </a:r>
          </a:p>
        </p:txBody>
      </p:sp>
      <p:sp>
        <p:nvSpPr>
          <p:cNvPr id="17" name="Rectangle: Rounded Corners 26">
            <a:extLst>
              <a:ext uri="{FF2B5EF4-FFF2-40B4-BE49-F238E27FC236}">
                <a16:creationId xmlns:a16="http://schemas.microsoft.com/office/drawing/2014/main" id="{BBD8303D-41AF-8A39-F5E6-618EAB1EAB00}"/>
              </a:ext>
            </a:extLst>
          </p:cNvPr>
          <p:cNvSpPr/>
          <p:nvPr/>
        </p:nvSpPr>
        <p:spPr>
          <a:xfrm>
            <a:off x="7142661" y="2539215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18" name="Rectangle: Rounded Corners 6">
            <a:extLst>
              <a:ext uri="{FF2B5EF4-FFF2-40B4-BE49-F238E27FC236}">
                <a16:creationId xmlns:a16="http://schemas.microsoft.com/office/drawing/2014/main" id="{E328A636-931E-DA88-9BA0-96B134BC8F9E}"/>
              </a:ext>
            </a:extLst>
          </p:cNvPr>
          <p:cNvSpPr/>
          <p:nvPr/>
        </p:nvSpPr>
        <p:spPr>
          <a:xfrm>
            <a:off x="7485438" y="841111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1/2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B1D878-0E14-FAC2-A2DE-D0F367616C65}"/>
              </a:ext>
            </a:extLst>
          </p:cNvPr>
          <p:cNvSpPr txBox="1"/>
          <p:nvPr/>
        </p:nvSpPr>
        <p:spPr>
          <a:xfrm>
            <a:off x="121100" y="5791801"/>
            <a:ext cx="3910553" cy="1015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(b) </a:t>
            </a:r>
          </a:p>
          <a:p>
            <a:r>
              <a:rPr lang="en-GB" sz="1500" dirty="0"/>
              <a:t>(i) B1: The candidate calculates the correct value from the Continuous Uniform Distribution    using the area of the distribution for P(</a:t>
            </a:r>
            <a:r>
              <a:rPr lang="en-GB" sz="1500" i="1" dirty="0"/>
              <a:t>X</a:t>
            </a:r>
            <a:r>
              <a:rPr lang="en-GB" sz="1500" dirty="0"/>
              <a:t> &lt; 2) </a:t>
            </a:r>
          </a:p>
        </p:txBody>
      </p:sp>
      <p:sp>
        <p:nvSpPr>
          <p:cNvPr id="20" name="Rectangle: Rounded Corners 26">
            <a:extLst>
              <a:ext uri="{FF2B5EF4-FFF2-40B4-BE49-F238E27FC236}">
                <a16:creationId xmlns:a16="http://schemas.microsoft.com/office/drawing/2014/main" id="{A6B8DAA3-B197-6001-4C07-40AD812C17A2}"/>
              </a:ext>
            </a:extLst>
          </p:cNvPr>
          <p:cNvSpPr/>
          <p:nvPr/>
        </p:nvSpPr>
        <p:spPr>
          <a:xfrm>
            <a:off x="7356580" y="3253890"/>
            <a:ext cx="427838" cy="44914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B1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F3B5268-FD6E-AECD-0D0E-BA23805393BA}"/>
              </a:ext>
            </a:extLst>
          </p:cNvPr>
          <p:cNvSpPr txBox="1"/>
          <p:nvPr/>
        </p:nvSpPr>
        <p:spPr>
          <a:xfrm>
            <a:off x="4750711" y="5315728"/>
            <a:ext cx="5211738" cy="7848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>
                <a:solidFill>
                  <a:sysClr val="windowText" lastClr="000000"/>
                </a:solidFill>
              </a:rPr>
              <a:t>(ii) M0: The candidate should have used </a:t>
            </a:r>
          </a:p>
          <a:p>
            <a:r>
              <a:rPr lang="en-GB" sz="1500" dirty="0">
                <a:solidFill>
                  <a:sysClr val="windowText" lastClr="000000"/>
                </a:solidFill>
              </a:rPr>
              <a:t>P(Within 5 hours / Not in first 2 hours) = (𝑃(2 &lt; 𝑋 &lt; 5))/(𝑃(2 &lt; 𝑋)) </a:t>
            </a:r>
          </a:p>
          <a:p>
            <a:r>
              <a:rPr lang="en-GB" sz="1500" dirty="0">
                <a:solidFill>
                  <a:sysClr val="windowText" lastClr="000000"/>
                </a:solidFill>
              </a:rPr>
              <a:t>Which gives (3/8)/(6/8) = 3/6 = 0.5</a:t>
            </a:r>
          </a:p>
        </p:txBody>
      </p:sp>
      <p:sp>
        <p:nvSpPr>
          <p:cNvPr id="22" name="Rectangle: Rounded Corners 26">
            <a:extLst>
              <a:ext uri="{FF2B5EF4-FFF2-40B4-BE49-F238E27FC236}">
                <a16:creationId xmlns:a16="http://schemas.microsoft.com/office/drawing/2014/main" id="{8D2ABEC8-1A49-5DA3-F6E0-7B96B06BE953}"/>
              </a:ext>
            </a:extLst>
          </p:cNvPr>
          <p:cNvSpPr/>
          <p:nvPr/>
        </p:nvSpPr>
        <p:spPr>
          <a:xfrm>
            <a:off x="6461640" y="4342207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M0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7BFA3D4-5505-A374-D406-A2F5478ECE6F}"/>
              </a:ext>
            </a:extLst>
          </p:cNvPr>
          <p:cNvSpPr txBox="1"/>
          <p:nvPr/>
        </p:nvSpPr>
        <p:spPr>
          <a:xfrm>
            <a:off x="4920982" y="6237468"/>
            <a:ext cx="4364830" cy="5539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A0: Accuracy mark cannot be awarded due to this error</a:t>
            </a:r>
          </a:p>
        </p:txBody>
      </p:sp>
      <p:sp>
        <p:nvSpPr>
          <p:cNvPr id="24" name="Rectangle: Rounded Corners 26">
            <a:extLst>
              <a:ext uri="{FF2B5EF4-FFF2-40B4-BE49-F238E27FC236}">
                <a16:creationId xmlns:a16="http://schemas.microsoft.com/office/drawing/2014/main" id="{FCB03574-B454-01D6-1E24-0B5870B1B705}"/>
              </a:ext>
            </a:extLst>
          </p:cNvPr>
          <p:cNvSpPr/>
          <p:nvPr/>
        </p:nvSpPr>
        <p:spPr>
          <a:xfrm>
            <a:off x="7230005" y="4351194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A0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5DE4885-E35B-E16E-9156-1E07E6D46F2A}"/>
              </a:ext>
            </a:extLst>
          </p:cNvPr>
          <p:cNvSpPr txBox="1"/>
          <p:nvPr/>
        </p:nvSpPr>
        <p:spPr>
          <a:xfrm>
            <a:off x="8183476" y="2369388"/>
            <a:ext cx="3910553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(iii) B1: Candidate correctly calculates P(</a:t>
            </a:r>
            <a:r>
              <a:rPr lang="en-GB" sz="1500" i="1" dirty="0"/>
              <a:t>X</a:t>
            </a:r>
            <a:r>
              <a:rPr lang="en-GB" sz="1500" dirty="0"/>
              <a:t> &lt; 6) = 0.75 from the area of the distribution.</a:t>
            </a:r>
          </a:p>
        </p:txBody>
      </p:sp>
      <p:sp>
        <p:nvSpPr>
          <p:cNvPr id="26" name="Rectangle: Rounded Corners 26">
            <a:extLst>
              <a:ext uri="{FF2B5EF4-FFF2-40B4-BE49-F238E27FC236}">
                <a16:creationId xmlns:a16="http://schemas.microsoft.com/office/drawing/2014/main" id="{72922D23-51A8-2B98-3A75-9340A963B8AC}"/>
              </a:ext>
            </a:extLst>
          </p:cNvPr>
          <p:cNvSpPr/>
          <p:nvPr/>
        </p:nvSpPr>
        <p:spPr>
          <a:xfrm>
            <a:off x="11602851" y="1198132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B1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5D9DA2D-4ABB-4307-5BC2-A24AFCC76E24}"/>
              </a:ext>
            </a:extLst>
          </p:cNvPr>
          <p:cNvSpPr txBox="1"/>
          <p:nvPr/>
        </p:nvSpPr>
        <p:spPr>
          <a:xfrm>
            <a:off x="8120136" y="3234155"/>
            <a:ext cx="3910553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M1: Candidate used the Binomial Distribution with </a:t>
            </a:r>
            <a:r>
              <a:rPr lang="en-GB" sz="1500" i="1" dirty="0"/>
              <a:t>n</a:t>
            </a:r>
            <a:r>
              <a:rPr lang="en-GB" sz="1500" dirty="0"/>
              <a:t> = 20 and </a:t>
            </a:r>
            <a:r>
              <a:rPr lang="en-GB" sz="1500" i="1" dirty="0"/>
              <a:t>p</a:t>
            </a:r>
            <a:r>
              <a:rPr lang="en-GB" sz="1500" dirty="0"/>
              <a:t> = 0.75</a:t>
            </a:r>
          </a:p>
        </p:txBody>
      </p:sp>
      <p:sp>
        <p:nvSpPr>
          <p:cNvPr id="28" name="Rectangle: Rounded Corners 26">
            <a:extLst>
              <a:ext uri="{FF2B5EF4-FFF2-40B4-BE49-F238E27FC236}">
                <a16:creationId xmlns:a16="http://schemas.microsoft.com/office/drawing/2014/main" id="{6D747A52-E8AE-594F-DAEA-B796045FB609}"/>
              </a:ext>
            </a:extLst>
          </p:cNvPr>
          <p:cNvSpPr/>
          <p:nvPr/>
        </p:nvSpPr>
        <p:spPr>
          <a:xfrm>
            <a:off x="8394936" y="1552232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M1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673CBAD-61E9-F08E-9A9A-DA41FB11DE07}"/>
              </a:ext>
            </a:extLst>
          </p:cNvPr>
          <p:cNvSpPr txBox="1"/>
          <p:nvPr/>
        </p:nvSpPr>
        <p:spPr>
          <a:xfrm>
            <a:off x="8120819" y="4105772"/>
            <a:ext cx="3910553" cy="7848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A0: Candidate used P(</a:t>
            </a:r>
            <a:r>
              <a:rPr lang="en-GB" sz="1500" i="1" dirty="0"/>
              <a:t>X</a:t>
            </a:r>
            <a:r>
              <a:rPr lang="en-GB" sz="1500" dirty="0"/>
              <a:t> ≥ 10) = 1 – P(</a:t>
            </a:r>
            <a:r>
              <a:rPr lang="en-GB" sz="1500" i="1" dirty="0"/>
              <a:t>X</a:t>
            </a:r>
            <a:r>
              <a:rPr lang="en-GB" sz="1500" dirty="0"/>
              <a:t> ≤ 10) where it should have been</a:t>
            </a:r>
          </a:p>
          <a:p>
            <a:r>
              <a:rPr lang="en-GB" sz="1500" dirty="0"/>
              <a:t>P(</a:t>
            </a:r>
            <a:r>
              <a:rPr lang="en-GB" sz="1500" i="1" dirty="0"/>
              <a:t>X</a:t>
            </a:r>
            <a:r>
              <a:rPr lang="en-GB" sz="1500" dirty="0"/>
              <a:t> ≥ 10) = 1 - P(</a:t>
            </a:r>
            <a:r>
              <a:rPr lang="en-GB" sz="1500" i="1" dirty="0"/>
              <a:t>X</a:t>
            </a:r>
            <a:r>
              <a:rPr lang="en-GB" sz="1500" dirty="0"/>
              <a:t> ≤ 9)</a:t>
            </a:r>
          </a:p>
        </p:txBody>
      </p:sp>
      <p:sp>
        <p:nvSpPr>
          <p:cNvPr id="30" name="Rectangle: Rounded Corners 26">
            <a:extLst>
              <a:ext uri="{FF2B5EF4-FFF2-40B4-BE49-F238E27FC236}">
                <a16:creationId xmlns:a16="http://schemas.microsoft.com/office/drawing/2014/main" id="{E9B80A0B-29D0-2EAD-87CB-FDF0A2F1B03D}"/>
              </a:ext>
            </a:extLst>
          </p:cNvPr>
          <p:cNvSpPr/>
          <p:nvPr/>
        </p:nvSpPr>
        <p:spPr>
          <a:xfrm>
            <a:off x="10948509" y="1870406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A0</a:t>
            </a:r>
          </a:p>
        </p:txBody>
      </p:sp>
      <p:sp>
        <p:nvSpPr>
          <p:cNvPr id="31" name="Rectangle: Rounded Corners 6">
            <a:extLst>
              <a:ext uri="{FF2B5EF4-FFF2-40B4-BE49-F238E27FC236}">
                <a16:creationId xmlns:a16="http://schemas.microsoft.com/office/drawing/2014/main" id="{E0508386-2DA4-879F-8BEA-932971B1F04D}"/>
              </a:ext>
            </a:extLst>
          </p:cNvPr>
          <p:cNvSpPr/>
          <p:nvPr/>
        </p:nvSpPr>
        <p:spPr>
          <a:xfrm>
            <a:off x="10873799" y="5342961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3/6</a:t>
            </a:r>
          </a:p>
        </p:txBody>
      </p:sp>
    </p:spTree>
    <p:extLst>
      <p:ext uri="{BB962C8B-B14F-4D97-AF65-F5344CB8AC3E}">
        <p14:creationId xmlns:p14="http://schemas.microsoft.com/office/powerpoint/2010/main" val="325974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84CB039F-03C9-B7B7-ADD0-999BEFABE601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C4267C6-A4C2-C99C-524B-98840F45E7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568203"/>
              </p:ext>
            </p:extLst>
          </p:nvPr>
        </p:nvGraphicFramePr>
        <p:xfrm>
          <a:off x="3850726" y="289410"/>
          <a:ext cx="4490547" cy="384987"/>
        </p:xfrm>
        <a:graphic>
          <a:graphicData uri="http://schemas.openxmlformats.org/drawingml/2006/table">
            <a:tbl>
              <a:tblPr firstRow="1" firstCol="1" bandRow="1"/>
              <a:tblGrid>
                <a:gridCol w="502453">
                  <a:extLst>
                    <a:ext uri="{9D8B030D-6E8A-4147-A177-3AD203B41FA5}">
                      <a16:colId xmlns:a16="http://schemas.microsoft.com/office/drawing/2014/main" val="1240707253"/>
                    </a:ext>
                  </a:extLst>
                </a:gridCol>
                <a:gridCol w="3988094">
                  <a:extLst>
                    <a:ext uri="{9D8B030D-6E8A-4147-A177-3AD203B41FA5}">
                      <a16:colId xmlns:a16="http://schemas.microsoft.com/office/drawing/2014/main" val="3491166470"/>
                    </a:ext>
                  </a:extLst>
                </a:gridCol>
              </a:tblGrid>
              <a:tr h="384987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GB" sz="1100" dirty="0">
                          <a:solidFill>
                            <a:srgbClr val="003057"/>
                          </a:solidFill>
                          <a:effectLst/>
                          <a:highlight>
                            <a:srgbClr val="BFBFBF"/>
                          </a:highlight>
                          <a:latin typeface="Open Sans Bold"/>
                          <a:ea typeface="Calibri" panose="020F0502020204030204" pitchFamily="34" charset="0"/>
                          <a:cs typeface="Open Sans" panose="020B0606030504020204" pitchFamily="34" charset="0"/>
                        </a:rPr>
                        <a:t> </a:t>
                      </a:r>
                      <a:endParaRPr lang="en-GB" sz="11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</a:pPr>
                      <a:r>
                        <a:rPr lang="en-GB" sz="1400" b="1" dirty="0">
                          <a:solidFill>
                            <a:srgbClr val="003057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Question 6 - Response B - Part (c) </a:t>
                      </a:r>
                      <a:endParaRPr lang="en-GB" sz="1400" b="1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27424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4D563A03-229F-6028-5F33-F3B75D8437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3566" y="316803"/>
            <a:ext cx="314476" cy="330200"/>
          </a:xfrm>
          <a:prstGeom prst="rect">
            <a:avLst/>
          </a:prstGeom>
        </p:spPr>
      </p:pic>
      <p:pic>
        <p:nvPicPr>
          <p:cNvPr id="3" name="Picture 2" descr="A white sheet of paper with black text&#10;&#10;Description automatically generated">
            <a:extLst>
              <a:ext uri="{FF2B5EF4-FFF2-40B4-BE49-F238E27FC236}">
                <a16:creationId xmlns:a16="http://schemas.microsoft.com/office/drawing/2014/main" id="{8DA31F48-F483-3F7D-0898-2D0E8EC34BA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5560"/>
          <a:stretch/>
        </p:blipFill>
        <p:spPr>
          <a:xfrm>
            <a:off x="156634" y="1653091"/>
            <a:ext cx="4490546" cy="2429051"/>
          </a:xfrm>
          <a:prstGeom prst="rect">
            <a:avLst/>
          </a:prstGeom>
          <a:ln w="25400">
            <a:noFill/>
          </a:ln>
        </p:spPr>
      </p:pic>
      <p:pic>
        <p:nvPicPr>
          <p:cNvPr id="10" name="Picture 9" descr="A close-up of a paper&#10;&#10;Description automatically generated">
            <a:extLst>
              <a:ext uri="{FF2B5EF4-FFF2-40B4-BE49-F238E27FC236}">
                <a16:creationId xmlns:a16="http://schemas.microsoft.com/office/drawing/2014/main" id="{020DF360-E5A7-231B-2514-4D086E0D36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5878" y="1508716"/>
            <a:ext cx="5552622" cy="324289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989FAED-0635-588E-3D7C-190AC426D1DD}"/>
              </a:ext>
            </a:extLst>
          </p:cNvPr>
          <p:cNvSpPr txBox="1"/>
          <p:nvPr/>
        </p:nvSpPr>
        <p:spPr>
          <a:xfrm>
            <a:off x="446630" y="4812494"/>
            <a:ext cx="4490546" cy="7848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(c) </a:t>
            </a:r>
          </a:p>
          <a:p>
            <a:r>
              <a:rPr lang="en-GB" sz="1500" dirty="0"/>
              <a:t>(i) E0: Candidate did not realise that for a uniform distribution every value is equally likely. </a:t>
            </a:r>
          </a:p>
        </p:txBody>
      </p:sp>
      <p:sp>
        <p:nvSpPr>
          <p:cNvPr id="32" name="Rectangle: Rounded Corners 26">
            <a:extLst>
              <a:ext uri="{FF2B5EF4-FFF2-40B4-BE49-F238E27FC236}">
                <a16:creationId xmlns:a16="http://schemas.microsoft.com/office/drawing/2014/main" id="{E4F26EC0-5798-0B96-5C3A-85A58F80043F}"/>
              </a:ext>
            </a:extLst>
          </p:cNvPr>
          <p:cNvSpPr/>
          <p:nvPr/>
        </p:nvSpPr>
        <p:spPr>
          <a:xfrm>
            <a:off x="5091959" y="2675123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CD7D3EC-44AC-5866-68F0-2CBD731F9EBE}"/>
              </a:ext>
            </a:extLst>
          </p:cNvPr>
          <p:cNvSpPr txBox="1"/>
          <p:nvPr/>
        </p:nvSpPr>
        <p:spPr>
          <a:xfrm>
            <a:off x="5476254" y="4956869"/>
            <a:ext cx="5211738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>
                <a:solidFill>
                  <a:sysClr val="windowText" lastClr="000000"/>
                </a:solidFill>
              </a:rPr>
              <a:t>(ii) E0: Candidate did not realise that the range of 0 to 8 hours is unsuitable as the driver will  not be delivering immediately on leaving the depot and he may finish his deliveries before or after the 8 hours due to traffic etc</a:t>
            </a:r>
          </a:p>
        </p:txBody>
      </p:sp>
      <p:sp>
        <p:nvSpPr>
          <p:cNvPr id="34" name="Rectangle: Rounded Corners 26">
            <a:extLst>
              <a:ext uri="{FF2B5EF4-FFF2-40B4-BE49-F238E27FC236}">
                <a16:creationId xmlns:a16="http://schemas.microsoft.com/office/drawing/2014/main" id="{1B0735AC-83D4-B102-800B-E52303312085}"/>
              </a:ext>
            </a:extLst>
          </p:cNvPr>
          <p:cNvSpPr/>
          <p:nvPr/>
        </p:nvSpPr>
        <p:spPr>
          <a:xfrm>
            <a:off x="9571430" y="4263115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35" name="Rectangle: Rounded Corners 6">
            <a:extLst>
              <a:ext uri="{FF2B5EF4-FFF2-40B4-BE49-F238E27FC236}">
                <a16:creationId xmlns:a16="http://schemas.microsoft.com/office/drawing/2014/main" id="{5B62912C-9237-5C88-717D-29AF423C0021}"/>
              </a:ext>
            </a:extLst>
          </p:cNvPr>
          <p:cNvSpPr/>
          <p:nvPr/>
        </p:nvSpPr>
        <p:spPr>
          <a:xfrm>
            <a:off x="11014650" y="2675123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0/2</a:t>
            </a:r>
          </a:p>
        </p:txBody>
      </p:sp>
      <p:sp>
        <p:nvSpPr>
          <p:cNvPr id="36" name="Rectangle: Rounded Corners 6">
            <a:extLst>
              <a:ext uri="{FF2B5EF4-FFF2-40B4-BE49-F238E27FC236}">
                <a16:creationId xmlns:a16="http://schemas.microsoft.com/office/drawing/2014/main" id="{A3278194-ECFB-8F49-4EA5-7E1E641DB23D}"/>
              </a:ext>
            </a:extLst>
          </p:cNvPr>
          <p:cNvSpPr/>
          <p:nvPr/>
        </p:nvSpPr>
        <p:spPr>
          <a:xfrm>
            <a:off x="10935476" y="4872940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</a:rPr>
              <a:t>4/10</a:t>
            </a:r>
          </a:p>
        </p:txBody>
      </p:sp>
    </p:spTree>
    <p:extLst>
      <p:ext uri="{BB962C8B-B14F-4D97-AF65-F5344CB8AC3E}">
        <p14:creationId xmlns:p14="http://schemas.microsoft.com/office/powerpoint/2010/main" val="224237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84CB039F-03C9-B7B7-ADD0-999BEFABE601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C4267C6-A4C2-C99C-524B-98840F45E7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116204"/>
              </p:ext>
            </p:extLst>
          </p:nvPr>
        </p:nvGraphicFramePr>
        <p:xfrm>
          <a:off x="3428811" y="655379"/>
          <a:ext cx="4457890" cy="384987"/>
        </p:xfrm>
        <a:graphic>
          <a:graphicData uri="http://schemas.openxmlformats.org/drawingml/2006/table">
            <a:tbl>
              <a:tblPr firstRow="1" firstCol="1" bandRow="1"/>
              <a:tblGrid>
                <a:gridCol w="498799">
                  <a:extLst>
                    <a:ext uri="{9D8B030D-6E8A-4147-A177-3AD203B41FA5}">
                      <a16:colId xmlns:a16="http://schemas.microsoft.com/office/drawing/2014/main" val="1240707253"/>
                    </a:ext>
                  </a:extLst>
                </a:gridCol>
                <a:gridCol w="3959091">
                  <a:extLst>
                    <a:ext uri="{9D8B030D-6E8A-4147-A177-3AD203B41FA5}">
                      <a16:colId xmlns:a16="http://schemas.microsoft.com/office/drawing/2014/main" val="3491166470"/>
                    </a:ext>
                  </a:extLst>
                </a:gridCol>
              </a:tblGrid>
              <a:tr h="384987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GB" sz="1100" dirty="0">
                          <a:solidFill>
                            <a:srgbClr val="003057"/>
                          </a:solidFill>
                          <a:effectLst/>
                          <a:highlight>
                            <a:srgbClr val="BFBFBF"/>
                          </a:highlight>
                          <a:latin typeface="Open Sans Bold"/>
                          <a:ea typeface="Calibri" panose="020F0502020204030204" pitchFamily="34" charset="0"/>
                          <a:cs typeface="Open Sans" panose="020B0606030504020204" pitchFamily="34" charset="0"/>
                        </a:rPr>
                        <a:t> </a:t>
                      </a:r>
                      <a:endParaRPr lang="en-GB" sz="11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</a:pPr>
                      <a:r>
                        <a:rPr lang="en-GB" sz="1400" b="1" dirty="0">
                          <a:solidFill>
                            <a:srgbClr val="003057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Question 6 - Response C - Parts (a) and (b)</a:t>
                      </a:r>
                      <a:endParaRPr lang="en-GB" sz="1400" b="1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27424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4D563A03-229F-6028-5F33-F3B75D8437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5351" y="682772"/>
            <a:ext cx="314476" cy="330200"/>
          </a:xfrm>
          <a:prstGeom prst="rect">
            <a:avLst/>
          </a:prstGeom>
        </p:spPr>
      </p:pic>
      <p:pic>
        <p:nvPicPr>
          <p:cNvPr id="2" name="Picture 1" descr="A white sheet of paper with black text&#10;&#10;Description automatically generated">
            <a:extLst>
              <a:ext uri="{FF2B5EF4-FFF2-40B4-BE49-F238E27FC236}">
                <a16:creationId xmlns:a16="http://schemas.microsoft.com/office/drawing/2014/main" id="{BD47D0C1-F0CB-695E-888F-B30F2AA7BC1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44147"/>
          <a:stretch/>
        </p:blipFill>
        <p:spPr>
          <a:xfrm>
            <a:off x="48660" y="1223967"/>
            <a:ext cx="3673929" cy="2498947"/>
          </a:xfrm>
          <a:prstGeom prst="rect">
            <a:avLst/>
          </a:prstGeom>
          <a:ln w="25400">
            <a:noFill/>
          </a:ln>
        </p:spPr>
      </p:pic>
      <p:pic>
        <p:nvPicPr>
          <p:cNvPr id="5" name="Picture 4" descr="A close-up of a handwritten text&#10;&#10;Description automatically generated">
            <a:extLst>
              <a:ext uri="{FF2B5EF4-FFF2-40B4-BE49-F238E27FC236}">
                <a16:creationId xmlns:a16="http://schemas.microsoft.com/office/drawing/2014/main" id="{091B2297-A0B5-9ACF-187D-0435D4CEEF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79827" y="1500414"/>
            <a:ext cx="4006874" cy="1177472"/>
          </a:xfrm>
          <a:prstGeom prst="rect">
            <a:avLst/>
          </a:prstGeom>
        </p:spPr>
      </p:pic>
      <p:pic>
        <p:nvPicPr>
          <p:cNvPr id="9" name="Picture 8" descr="A math equation with a number and a cat&#10;&#10;Description automatically generated with medium confidence">
            <a:extLst>
              <a:ext uri="{FF2B5EF4-FFF2-40B4-BE49-F238E27FC236}">
                <a16:creationId xmlns:a16="http://schemas.microsoft.com/office/drawing/2014/main" id="{5B336B2B-9774-366D-ACEC-D994A981C9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49645" y="1352550"/>
            <a:ext cx="2091872" cy="736600"/>
          </a:xfrm>
          <a:prstGeom prst="rect">
            <a:avLst/>
          </a:prstGeom>
        </p:spPr>
      </p:pic>
      <p:pic>
        <p:nvPicPr>
          <p:cNvPr id="11" name="Picture 10" descr="A close-up of a list&#10;&#10;Description automatically generated">
            <a:extLst>
              <a:ext uri="{FF2B5EF4-FFF2-40B4-BE49-F238E27FC236}">
                <a16:creationId xmlns:a16="http://schemas.microsoft.com/office/drawing/2014/main" id="{597ED3B9-CF5C-CDE0-C8BA-3E63750941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30778" y="2473440"/>
            <a:ext cx="3529605" cy="1143000"/>
          </a:xfrm>
          <a:prstGeom prst="rect">
            <a:avLst/>
          </a:prstGeom>
        </p:spPr>
      </p:pic>
      <p:pic>
        <p:nvPicPr>
          <p:cNvPr id="13" name="Picture 12" descr="A math equation with numbers&#10;&#10;Description automatically generated with medium confidence">
            <a:extLst>
              <a:ext uri="{FF2B5EF4-FFF2-40B4-BE49-F238E27FC236}">
                <a16:creationId xmlns:a16="http://schemas.microsoft.com/office/drawing/2014/main" id="{7BA61343-FE62-40F5-53A9-BBC63F5490F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73912" y="3821575"/>
            <a:ext cx="3529605" cy="133871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0196B5A-CD71-A779-BB93-8C7FA5C256AA}"/>
              </a:ext>
            </a:extLst>
          </p:cNvPr>
          <p:cNvSpPr txBox="1"/>
          <p:nvPr/>
        </p:nvSpPr>
        <p:spPr>
          <a:xfrm>
            <a:off x="134582" y="3906515"/>
            <a:ext cx="3502083" cy="1015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(a) </a:t>
            </a:r>
          </a:p>
          <a:p>
            <a:r>
              <a:rPr lang="en-GB" sz="1500" dirty="0"/>
              <a:t>E1: The candidate successfully indicates that a Discrete Distribution takes </a:t>
            </a:r>
            <a:r>
              <a:rPr lang="en-GB" sz="1500" b="1" dirty="0"/>
              <a:t>specific</a:t>
            </a:r>
            <a:r>
              <a:rPr lang="en-GB" sz="1500" dirty="0"/>
              <a:t> values</a:t>
            </a:r>
          </a:p>
        </p:txBody>
      </p:sp>
      <p:sp>
        <p:nvSpPr>
          <p:cNvPr id="15" name="Rectangle: Rounded Corners 26">
            <a:extLst>
              <a:ext uri="{FF2B5EF4-FFF2-40B4-BE49-F238E27FC236}">
                <a16:creationId xmlns:a16="http://schemas.microsoft.com/office/drawing/2014/main" id="{DF168F57-E582-C379-0314-EF771A5EAE7D}"/>
              </a:ext>
            </a:extLst>
          </p:cNvPr>
          <p:cNvSpPr/>
          <p:nvPr/>
        </p:nvSpPr>
        <p:spPr>
          <a:xfrm>
            <a:off x="3882106" y="2502822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22F5E0-3808-F2D4-C687-B437564845DE}"/>
              </a:ext>
            </a:extLst>
          </p:cNvPr>
          <p:cNvSpPr txBox="1"/>
          <p:nvPr/>
        </p:nvSpPr>
        <p:spPr>
          <a:xfrm>
            <a:off x="134582" y="5105779"/>
            <a:ext cx="3430769" cy="7848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E1: The candidate successfully indicates that a Continuous Distribution can be </a:t>
            </a:r>
            <a:r>
              <a:rPr lang="en-GB" sz="1500" b="1" dirty="0"/>
              <a:t>any </a:t>
            </a:r>
            <a:r>
              <a:rPr lang="en-GB" sz="1500" dirty="0"/>
              <a:t>value within a certain range</a:t>
            </a:r>
          </a:p>
        </p:txBody>
      </p:sp>
      <p:sp>
        <p:nvSpPr>
          <p:cNvPr id="17" name="Rectangle: Rounded Corners 26">
            <a:extLst>
              <a:ext uri="{FF2B5EF4-FFF2-40B4-BE49-F238E27FC236}">
                <a16:creationId xmlns:a16="http://schemas.microsoft.com/office/drawing/2014/main" id="{A2FEF08D-7F48-8514-93DB-1E7B3541FBD0}"/>
              </a:ext>
            </a:extLst>
          </p:cNvPr>
          <p:cNvSpPr/>
          <p:nvPr/>
        </p:nvSpPr>
        <p:spPr>
          <a:xfrm>
            <a:off x="6274598" y="1335668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18" name="Rectangle: Rounded Corners 6">
            <a:extLst>
              <a:ext uri="{FF2B5EF4-FFF2-40B4-BE49-F238E27FC236}">
                <a16:creationId xmlns:a16="http://schemas.microsoft.com/office/drawing/2014/main" id="{49D58960-D15D-1498-BA5F-23020382319C}"/>
              </a:ext>
            </a:extLst>
          </p:cNvPr>
          <p:cNvSpPr/>
          <p:nvPr/>
        </p:nvSpPr>
        <p:spPr>
          <a:xfrm>
            <a:off x="6866249" y="2594230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2/2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DEDD98D-3334-7B9A-0D70-DD7A2F20ADA6}"/>
              </a:ext>
            </a:extLst>
          </p:cNvPr>
          <p:cNvSpPr txBox="1"/>
          <p:nvPr/>
        </p:nvSpPr>
        <p:spPr>
          <a:xfrm>
            <a:off x="3841729" y="3569234"/>
            <a:ext cx="3910553" cy="1015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(b) </a:t>
            </a:r>
          </a:p>
          <a:p>
            <a:r>
              <a:rPr lang="en-GB" sz="1500" dirty="0"/>
              <a:t>(i) B1: The candidate calculates the correct value from the Continuous Uniform Distribution    using the area of the distribution for P(</a:t>
            </a:r>
            <a:r>
              <a:rPr lang="en-GB" sz="1500" i="1" dirty="0"/>
              <a:t>X</a:t>
            </a:r>
            <a:r>
              <a:rPr lang="en-GB" sz="1500" dirty="0"/>
              <a:t> &lt; 2) </a:t>
            </a:r>
          </a:p>
        </p:txBody>
      </p:sp>
      <p:sp>
        <p:nvSpPr>
          <p:cNvPr id="20" name="Rectangle: Rounded Corners 26">
            <a:extLst>
              <a:ext uri="{FF2B5EF4-FFF2-40B4-BE49-F238E27FC236}">
                <a16:creationId xmlns:a16="http://schemas.microsoft.com/office/drawing/2014/main" id="{C3FA709E-650E-204A-D5CB-B0405E189022}"/>
              </a:ext>
            </a:extLst>
          </p:cNvPr>
          <p:cNvSpPr/>
          <p:nvPr/>
        </p:nvSpPr>
        <p:spPr>
          <a:xfrm>
            <a:off x="9040526" y="1105246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B1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9AB0B24-D506-C35C-CEAE-300E77B539BE}"/>
              </a:ext>
            </a:extLst>
          </p:cNvPr>
          <p:cNvSpPr txBox="1"/>
          <p:nvPr/>
        </p:nvSpPr>
        <p:spPr>
          <a:xfrm>
            <a:off x="3737907" y="4922178"/>
            <a:ext cx="4148794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>
                <a:solidFill>
                  <a:sysClr val="windowText" lastClr="000000"/>
                </a:solidFill>
              </a:rPr>
              <a:t>(ii) M1: Method implied by correct drawing and correct answer given</a:t>
            </a:r>
          </a:p>
        </p:txBody>
      </p:sp>
      <p:sp>
        <p:nvSpPr>
          <p:cNvPr id="22" name="Rectangle: Rounded Corners 26">
            <a:extLst>
              <a:ext uri="{FF2B5EF4-FFF2-40B4-BE49-F238E27FC236}">
                <a16:creationId xmlns:a16="http://schemas.microsoft.com/office/drawing/2014/main" id="{49659B06-4642-728F-433C-BEB24FA7D7F9}"/>
              </a:ext>
            </a:extLst>
          </p:cNvPr>
          <p:cNvSpPr/>
          <p:nvPr/>
        </p:nvSpPr>
        <p:spPr>
          <a:xfrm>
            <a:off x="10041263" y="2502822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M1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6498399-3035-D5BC-43BC-A7EEF262F6F4}"/>
              </a:ext>
            </a:extLst>
          </p:cNvPr>
          <p:cNvSpPr txBox="1"/>
          <p:nvPr/>
        </p:nvSpPr>
        <p:spPr>
          <a:xfrm>
            <a:off x="3737907" y="5659888"/>
            <a:ext cx="1944436" cy="3231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>
                <a:solidFill>
                  <a:sysClr val="windowText" lastClr="000000"/>
                </a:solidFill>
              </a:rPr>
              <a:t>A1: Correct answer</a:t>
            </a:r>
          </a:p>
        </p:txBody>
      </p:sp>
      <p:sp>
        <p:nvSpPr>
          <p:cNvPr id="24" name="Rectangle: Rounded Corners 26">
            <a:extLst>
              <a:ext uri="{FF2B5EF4-FFF2-40B4-BE49-F238E27FC236}">
                <a16:creationId xmlns:a16="http://schemas.microsoft.com/office/drawing/2014/main" id="{8848F94B-182E-27E5-3FAF-E7D7DE1034DA}"/>
              </a:ext>
            </a:extLst>
          </p:cNvPr>
          <p:cNvSpPr/>
          <p:nvPr/>
        </p:nvSpPr>
        <p:spPr>
          <a:xfrm>
            <a:off x="8949645" y="3069747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A1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802ED1B-5822-69E3-59AB-545216D86A9C}"/>
              </a:ext>
            </a:extLst>
          </p:cNvPr>
          <p:cNvSpPr txBox="1"/>
          <p:nvPr/>
        </p:nvSpPr>
        <p:spPr>
          <a:xfrm>
            <a:off x="7138385" y="5382889"/>
            <a:ext cx="4232120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(iii) B1: Candidate correctly calculates P(</a:t>
            </a:r>
            <a:r>
              <a:rPr lang="en-GB" sz="1500" i="1" dirty="0"/>
              <a:t>X</a:t>
            </a:r>
            <a:r>
              <a:rPr lang="en-GB" sz="1500" dirty="0"/>
              <a:t> &lt; 6) = 0.75 from the area of the distribution.</a:t>
            </a:r>
          </a:p>
        </p:txBody>
      </p:sp>
      <p:sp>
        <p:nvSpPr>
          <p:cNvPr id="26" name="Rectangle: Rounded Corners 26">
            <a:extLst>
              <a:ext uri="{FF2B5EF4-FFF2-40B4-BE49-F238E27FC236}">
                <a16:creationId xmlns:a16="http://schemas.microsoft.com/office/drawing/2014/main" id="{5C3161AC-C590-8EE4-22B8-22EDC439A197}"/>
              </a:ext>
            </a:extLst>
          </p:cNvPr>
          <p:cNvSpPr/>
          <p:nvPr/>
        </p:nvSpPr>
        <p:spPr>
          <a:xfrm>
            <a:off x="8473660" y="3551584"/>
            <a:ext cx="427838" cy="44914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B1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CF26A61-65E3-B151-1946-0580672A4E45}"/>
              </a:ext>
            </a:extLst>
          </p:cNvPr>
          <p:cNvSpPr txBox="1"/>
          <p:nvPr/>
        </p:nvSpPr>
        <p:spPr>
          <a:xfrm>
            <a:off x="1979965" y="6202621"/>
            <a:ext cx="4232120" cy="55399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M1: Candidate used the Binomial Distribution with </a:t>
            </a:r>
            <a:r>
              <a:rPr lang="en-GB" sz="1500" i="1" dirty="0"/>
              <a:t>n</a:t>
            </a:r>
            <a:r>
              <a:rPr lang="en-GB" sz="1500" dirty="0"/>
              <a:t> = 20 and </a:t>
            </a:r>
            <a:r>
              <a:rPr lang="en-GB" sz="1500" i="1" dirty="0"/>
              <a:t>p</a:t>
            </a:r>
            <a:r>
              <a:rPr lang="en-GB" sz="1500" dirty="0"/>
              <a:t> = 0.75 </a:t>
            </a:r>
          </a:p>
        </p:txBody>
      </p:sp>
      <p:sp>
        <p:nvSpPr>
          <p:cNvPr id="28" name="Rectangle: Rounded Corners 26">
            <a:extLst>
              <a:ext uri="{FF2B5EF4-FFF2-40B4-BE49-F238E27FC236}">
                <a16:creationId xmlns:a16="http://schemas.microsoft.com/office/drawing/2014/main" id="{2E123288-D165-32EC-DFCD-7F56CEFF568F}"/>
              </a:ext>
            </a:extLst>
          </p:cNvPr>
          <p:cNvSpPr/>
          <p:nvPr/>
        </p:nvSpPr>
        <p:spPr>
          <a:xfrm>
            <a:off x="10055384" y="4105945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M1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E5A803A-3B19-D05B-C057-BA53CDBD07E7}"/>
              </a:ext>
            </a:extLst>
          </p:cNvPr>
          <p:cNvSpPr txBox="1"/>
          <p:nvPr/>
        </p:nvSpPr>
        <p:spPr>
          <a:xfrm>
            <a:off x="6544731" y="6270090"/>
            <a:ext cx="5485958" cy="3231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A1: Candidate used P(</a:t>
            </a:r>
            <a:r>
              <a:rPr lang="en-GB" sz="1500" i="1" dirty="0"/>
              <a:t>X</a:t>
            </a:r>
            <a:r>
              <a:rPr lang="en-GB" sz="1500" dirty="0"/>
              <a:t> ≥ 10) = 1 – P(</a:t>
            </a:r>
            <a:r>
              <a:rPr lang="en-GB" sz="1500" i="1" dirty="0"/>
              <a:t>X</a:t>
            </a:r>
            <a:r>
              <a:rPr lang="en-GB" sz="1500" dirty="0"/>
              <a:t> ≤ 9) to get the correct answer</a:t>
            </a:r>
          </a:p>
        </p:txBody>
      </p:sp>
      <p:sp>
        <p:nvSpPr>
          <p:cNvPr id="30" name="Rectangle: Rounded Corners 26">
            <a:extLst>
              <a:ext uri="{FF2B5EF4-FFF2-40B4-BE49-F238E27FC236}">
                <a16:creationId xmlns:a16="http://schemas.microsoft.com/office/drawing/2014/main" id="{7A2C3774-892C-9EB8-7590-D78D52554996}"/>
              </a:ext>
            </a:extLst>
          </p:cNvPr>
          <p:cNvSpPr/>
          <p:nvPr/>
        </p:nvSpPr>
        <p:spPr>
          <a:xfrm>
            <a:off x="11574005" y="4365786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A1</a:t>
            </a:r>
          </a:p>
        </p:txBody>
      </p:sp>
      <p:sp>
        <p:nvSpPr>
          <p:cNvPr id="31" name="Rectangle: Rounded Corners 6">
            <a:extLst>
              <a:ext uri="{FF2B5EF4-FFF2-40B4-BE49-F238E27FC236}">
                <a16:creationId xmlns:a16="http://schemas.microsoft.com/office/drawing/2014/main" id="{B656AC33-D4C4-F1D2-D853-0D25613FC299}"/>
              </a:ext>
            </a:extLst>
          </p:cNvPr>
          <p:cNvSpPr/>
          <p:nvPr/>
        </p:nvSpPr>
        <p:spPr>
          <a:xfrm>
            <a:off x="11041517" y="909281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6/6</a:t>
            </a:r>
          </a:p>
        </p:txBody>
      </p:sp>
    </p:spTree>
    <p:extLst>
      <p:ext uri="{BB962C8B-B14F-4D97-AF65-F5344CB8AC3E}">
        <p14:creationId xmlns:p14="http://schemas.microsoft.com/office/powerpoint/2010/main" val="1935233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14E76-96C9-6624-1128-C6F66340B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Supporting documents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4C1A7F6-D464-E001-2719-9430426800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591425"/>
              </p:ext>
            </p:extLst>
          </p:nvPr>
        </p:nvGraphicFramePr>
        <p:xfrm>
          <a:off x="815653" y="1996815"/>
          <a:ext cx="8128000" cy="2331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942">
                  <a:extLst>
                    <a:ext uri="{9D8B030D-6E8A-4147-A177-3AD203B41FA5}">
                      <a16:colId xmlns:a16="http://schemas.microsoft.com/office/drawing/2014/main" val="272268198"/>
                    </a:ext>
                  </a:extLst>
                </a:gridCol>
                <a:gridCol w="5366058">
                  <a:extLst>
                    <a:ext uri="{9D8B030D-6E8A-4147-A177-3AD203B41FA5}">
                      <a16:colId xmlns:a16="http://schemas.microsoft.com/office/drawing/2014/main" val="3130729771"/>
                    </a:ext>
                  </a:extLst>
                </a:gridCol>
              </a:tblGrid>
              <a:tr h="388620">
                <a:tc>
                  <a:txBody>
                    <a:bodyPr/>
                    <a:lstStyle/>
                    <a:p>
                      <a:r>
                        <a:rPr lang="en-GB" sz="160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Document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896480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Question papers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i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Link to Question Papers</a:t>
                      </a:r>
                      <a:endParaRPr lang="en-GB" sz="1600" i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8887979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Mark schemes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Link to Mark Schemes</a:t>
                      </a:r>
                      <a:endParaRPr lang="en-GB" sz="1600" i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2106662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Examiner Reports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Link to Examiner Reports</a:t>
                      </a:r>
                      <a:endParaRPr lang="en-GB" sz="1600" i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6712039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r>
                        <a:rPr lang="en-GB" sz="160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 boundaries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i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Link to Grade Boundaries</a:t>
                      </a:r>
                      <a:endParaRPr lang="en-GB" sz="1600" i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354820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Performance data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Link to Performance Data</a:t>
                      </a:r>
                      <a:endParaRPr lang="en-GB" sz="1600" i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519413"/>
                  </a:ext>
                </a:extLst>
              </a:tr>
            </a:tbl>
          </a:graphicData>
        </a:graphic>
      </p:graphicFrame>
      <p:sp>
        <p:nvSpPr>
          <p:cNvPr id="7" name="Rectangle: Rounded Corners 6">
            <a:hlinkClick r:id="rId6" action="ppaction://hlinksldjump"/>
            <a:extLst>
              <a:ext uri="{FF2B5EF4-FFF2-40B4-BE49-F238E27FC236}">
                <a16:creationId xmlns:a16="http://schemas.microsoft.com/office/drawing/2014/main" id="{40E3F99C-5990-3A1C-D0FE-8BFB722C600D}"/>
              </a:ext>
            </a:extLst>
          </p:cNvPr>
          <p:cNvSpPr/>
          <p:nvPr/>
        </p:nvSpPr>
        <p:spPr>
          <a:xfrm>
            <a:off x="11434194" y="71307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2839B2-3C07-7C32-53B9-F6692D864582}"/>
              </a:ext>
            </a:extLst>
          </p:cNvPr>
          <p:cNvSpPr txBox="1"/>
          <p:nvPr/>
        </p:nvSpPr>
        <p:spPr>
          <a:xfrm>
            <a:off x="815653" y="4536059"/>
            <a:ext cx="91388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sz="16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Grade boundaries and Performance data documents are available on the Maths Emporium. Create your free account or log in to the Maths Emporium </a:t>
            </a:r>
            <a:r>
              <a:rPr lang="en-GB" sz="16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r>
              <a:rPr lang="en-GB" sz="16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access these. </a:t>
            </a:r>
          </a:p>
        </p:txBody>
      </p:sp>
    </p:spTree>
    <p:extLst>
      <p:ext uri="{BB962C8B-B14F-4D97-AF65-F5344CB8AC3E}">
        <p14:creationId xmlns:p14="http://schemas.microsoft.com/office/powerpoint/2010/main" val="34168240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84CB039F-03C9-B7B7-ADD0-999BEFABE601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C4267C6-A4C2-C99C-524B-98840F45E7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043931"/>
              </p:ext>
            </p:extLst>
          </p:nvPr>
        </p:nvGraphicFramePr>
        <p:xfrm>
          <a:off x="3428811" y="655379"/>
          <a:ext cx="3706775" cy="384987"/>
        </p:xfrm>
        <a:graphic>
          <a:graphicData uri="http://schemas.openxmlformats.org/drawingml/2006/table">
            <a:tbl>
              <a:tblPr firstRow="1" firstCol="1" bandRow="1"/>
              <a:tblGrid>
                <a:gridCol w="414756">
                  <a:extLst>
                    <a:ext uri="{9D8B030D-6E8A-4147-A177-3AD203B41FA5}">
                      <a16:colId xmlns:a16="http://schemas.microsoft.com/office/drawing/2014/main" val="1240707253"/>
                    </a:ext>
                  </a:extLst>
                </a:gridCol>
                <a:gridCol w="3292019">
                  <a:extLst>
                    <a:ext uri="{9D8B030D-6E8A-4147-A177-3AD203B41FA5}">
                      <a16:colId xmlns:a16="http://schemas.microsoft.com/office/drawing/2014/main" val="3491166470"/>
                    </a:ext>
                  </a:extLst>
                </a:gridCol>
              </a:tblGrid>
              <a:tr h="384987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GB" sz="1100" dirty="0">
                          <a:solidFill>
                            <a:srgbClr val="003057"/>
                          </a:solidFill>
                          <a:effectLst/>
                          <a:highlight>
                            <a:srgbClr val="BFBFBF"/>
                          </a:highlight>
                          <a:latin typeface="Open Sans Bold"/>
                          <a:ea typeface="Calibri" panose="020F0502020204030204" pitchFamily="34" charset="0"/>
                          <a:cs typeface="Open Sans" panose="020B0606030504020204" pitchFamily="34" charset="0"/>
                        </a:rPr>
                        <a:t> </a:t>
                      </a:r>
                      <a:endParaRPr lang="en-GB" sz="11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</a:pPr>
                      <a:r>
                        <a:rPr lang="en-GB" sz="1400" b="1" dirty="0">
                          <a:solidFill>
                            <a:srgbClr val="003057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Question 6 - Response C - Part (c) </a:t>
                      </a:r>
                      <a:endParaRPr lang="en-GB" sz="1400" b="1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27424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4D563A03-229F-6028-5F33-F3B75D8437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5351" y="682772"/>
            <a:ext cx="314476" cy="330200"/>
          </a:xfrm>
          <a:prstGeom prst="rect">
            <a:avLst/>
          </a:prstGeom>
        </p:spPr>
      </p:pic>
      <p:pic>
        <p:nvPicPr>
          <p:cNvPr id="3" name="Picture 2" descr="A close-up of a piece of paper&#10;&#10;Description automatically generated">
            <a:extLst>
              <a:ext uri="{FF2B5EF4-FFF2-40B4-BE49-F238E27FC236}">
                <a16:creationId xmlns:a16="http://schemas.microsoft.com/office/drawing/2014/main" id="{E6FE33E7-6BDC-9CD8-49DA-F9D4CB3B2D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4922" y="1518556"/>
            <a:ext cx="6188529" cy="3185886"/>
          </a:xfrm>
          <a:prstGeom prst="rect">
            <a:avLst/>
          </a:prstGeom>
        </p:spPr>
      </p:pic>
      <p:pic>
        <p:nvPicPr>
          <p:cNvPr id="5" name="Picture 4" descr="A white sheet of paper with black text&#10;&#10;Description automatically generated">
            <a:extLst>
              <a:ext uri="{FF2B5EF4-FFF2-40B4-BE49-F238E27FC236}">
                <a16:creationId xmlns:a16="http://schemas.microsoft.com/office/drawing/2014/main" id="{51DA0129-C759-9056-56E0-C4027BBE944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55560"/>
          <a:stretch/>
        </p:blipFill>
        <p:spPr>
          <a:xfrm>
            <a:off x="156634" y="1653091"/>
            <a:ext cx="3892852" cy="2429051"/>
          </a:xfrm>
          <a:prstGeom prst="rect">
            <a:avLst/>
          </a:prstGeom>
          <a:ln w="25400"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61BB2FD-F9E7-5CD9-A8A3-9D2DF4EB1D5D}"/>
              </a:ext>
            </a:extLst>
          </p:cNvPr>
          <p:cNvSpPr txBox="1"/>
          <p:nvPr/>
        </p:nvSpPr>
        <p:spPr>
          <a:xfrm>
            <a:off x="156634" y="5125542"/>
            <a:ext cx="4490546" cy="7848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ysClr val="windowText" lastClr="000000"/>
                </a:solidFill>
              </a:rPr>
              <a:t>Part (c) </a:t>
            </a:r>
          </a:p>
          <a:p>
            <a:r>
              <a:rPr lang="en-GB" sz="1500" dirty="0"/>
              <a:t>(i) E1: Candidate correctly states that the random selection means every value is equally likely</a:t>
            </a:r>
          </a:p>
        </p:txBody>
      </p:sp>
      <p:sp>
        <p:nvSpPr>
          <p:cNvPr id="9" name="Rectangle: Rounded Corners 26">
            <a:extLst>
              <a:ext uri="{FF2B5EF4-FFF2-40B4-BE49-F238E27FC236}">
                <a16:creationId xmlns:a16="http://schemas.microsoft.com/office/drawing/2014/main" id="{A777850C-D615-CFAD-E5F8-11F0BFCAD23C}"/>
              </a:ext>
            </a:extLst>
          </p:cNvPr>
          <p:cNvSpPr/>
          <p:nvPr/>
        </p:nvSpPr>
        <p:spPr>
          <a:xfrm>
            <a:off x="11275680" y="2919006"/>
            <a:ext cx="427838" cy="384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7D220F-DB62-F32F-7FD4-A1BAC85F94DD}"/>
              </a:ext>
            </a:extLst>
          </p:cNvPr>
          <p:cNvSpPr txBox="1"/>
          <p:nvPr/>
        </p:nvSpPr>
        <p:spPr>
          <a:xfrm>
            <a:off x="5890389" y="5085800"/>
            <a:ext cx="5485958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500" dirty="0"/>
              <a:t>(ii) E0: Candidate did not realise that the range of 0 to 8 hours is unsuitable as the driver will  not be delivering immediately on leaving the depot and he may finish his deliveries before or after the 8 hours due to traffic etc</a:t>
            </a:r>
          </a:p>
        </p:txBody>
      </p:sp>
      <p:sp>
        <p:nvSpPr>
          <p:cNvPr id="11" name="Rectangle: Rounded Corners 26">
            <a:extLst>
              <a:ext uri="{FF2B5EF4-FFF2-40B4-BE49-F238E27FC236}">
                <a16:creationId xmlns:a16="http://schemas.microsoft.com/office/drawing/2014/main" id="{5167DEF6-8513-C7A6-5702-07A08C32A5D8}"/>
              </a:ext>
            </a:extLst>
          </p:cNvPr>
          <p:cNvSpPr/>
          <p:nvPr/>
        </p:nvSpPr>
        <p:spPr>
          <a:xfrm>
            <a:off x="11275680" y="3809910"/>
            <a:ext cx="427838" cy="384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E0</a:t>
            </a:r>
          </a:p>
        </p:txBody>
      </p:sp>
      <p:sp>
        <p:nvSpPr>
          <p:cNvPr id="12" name="Rectangle: Rounded Corners 6">
            <a:extLst>
              <a:ext uri="{FF2B5EF4-FFF2-40B4-BE49-F238E27FC236}">
                <a16:creationId xmlns:a16="http://schemas.microsoft.com/office/drawing/2014/main" id="{FAD0D697-D673-66D5-AD1B-C9EE0EA358A2}"/>
              </a:ext>
            </a:extLst>
          </p:cNvPr>
          <p:cNvSpPr/>
          <p:nvPr/>
        </p:nvSpPr>
        <p:spPr>
          <a:xfrm>
            <a:off x="8563986" y="847872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1/2</a:t>
            </a:r>
          </a:p>
        </p:txBody>
      </p:sp>
      <p:sp>
        <p:nvSpPr>
          <p:cNvPr id="13" name="Rectangle: Rounded Corners 6">
            <a:extLst>
              <a:ext uri="{FF2B5EF4-FFF2-40B4-BE49-F238E27FC236}">
                <a16:creationId xmlns:a16="http://schemas.microsoft.com/office/drawing/2014/main" id="{9C3E99C9-E225-F6C0-A43F-931CE216A24F}"/>
              </a:ext>
            </a:extLst>
          </p:cNvPr>
          <p:cNvSpPr/>
          <p:nvPr/>
        </p:nvSpPr>
        <p:spPr>
          <a:xfrm>
            <a:off x="10678026" y="805229"/>
            <a:ext cx="1005096" cy="6639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</a:rPr>
              <a:t>9/10</a:t>
            </a:r>
          </a:p>
        </p:txBody>
      </p:sp>
    </p:spTree>
    <p:extLst>
      <p:ext uri="{BB962C8B-B14F-4D97-AF65-F5344CB8AC3E}">
        <p14:creationId xmlns:p14="http://schemas.microsoft.com/office/powerpoint/2010/main" val="248969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ECE09-4EBB-056C-B786-393A2A1BD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6 - Examiner Comments</a:t>
            </a:r>
          </a:p>
        </p:txBody>
      </p:sp>
      <p:sp>
        <p:nvSpPr>
          <p:cNvPr id="4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84CB039F-03C9-B7B7-ADD0-999BEFABE601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AF03E8-47C8-3058-95A7-CD012319F4E4}"/>
              </a:ext>
            </a:extLst>
          </p:cNvPr>
          <p:cNvSpPr txBox="1"/>
          <p:nvPr/>
        </p:nvSpPr>
        <p:spPr>
          <a:xfrm>
            <a:off x="815653" y="1790700"/>
            <a:ext cx="10125063" cy="3652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 (a)</a:t>
            </a:r>
            <a:endParaRPr lang="en-GB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8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common error was </a:t>
            </a:r>
            <a:r>
              <a:rPr lang="en-GB" sz="1800" kern="100" dirty="0">
                <a:effectLst/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stating that a Discrete Distribution had a limit and a Continuous one went on infinitely</a:t>
            </a: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 (b)</a:t>
            </a:r>
            <a:endParaRPr lang="en-GB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8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Few candidates used the “given” rule in in part (ii) so were not awarded the marks</a:t>
            </a: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 (c)</a:t>
            </a:r>
            <a:endParaRPr lang="en-GB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8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Many candidates did not appreciate </a:t>
            </a:r>
            <a:r>
              <a:rPr lang="en-GB" sz="1800" kern="100" dirty="0">
                <a:effectLst/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the random selection meant that each parcel was equally likely to be chosen. They did realise that the 8 hours was not a good idea as factors, such as traffic, would affect it</a:t>
            </a: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: Rounded Corners 4">
            <a:hlinkClick r:id="rId3"/>
            <a:extLst>
              <a:ext uri="{FF2B5EF4-FFF2-40B4-BE49-F238E27FC236}">
                <a16:creationId xmlns:a16="http://schemas.microsoft.com/office/drawing/2014/main" id="{DCDCAB91-F0A5-11D8-8C80-A6B10058E643}"/>
              </a:ext>
            </a:extLst>
          </p:cNvPr>
          <p:cNvSpPr/>
          <p:nvPr/>
        </p:nvSpPr>
        <p:spPr>
          <a:xfrm>
            <a:off x="10191750" y="619160"/>
            <a:ext cx="1838939" cy="28581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Examiner report</a:t>
            </a:r>
          </a:p>
        </p:txBody>
      </p:sp>
    </p:spTree>
    <p:extLst>
      <p:ext uri="{BB962C8B-B14F-4D97-AF65-F5344CB8AC3E}">
        <p14:creationId xmlns:p14="http://schemas.microsoft.com/office/powerpoint/2010/main" val="41867143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ECE09-4EBB-056C-B786-393A2A1BD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6 - Key Takeaways</a:t>
            </a:r>
          </a:p>
        </p:txBody>
      </p:sp>
      <p:sp>
        <p:nvSpPr>
          <p:cNvPr id="4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84CB039F-03C9-B7B7-ADD0-999BEFABE601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E6EB1F-5F1F-BDAF-D879-C3386F63DFE5}"/>
              </a:ext>
            </a:extLst>
          </p:cNvPr>
          <p:cNvSpPr txBox="1"/>
          <p:nvPr/>
        </p:nvSpPr>
        <p:spPr>
          <a:xfrm>
            <a:off x="815653" y="1790700"/>
            <a:ext cx="10125063" cy="1341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8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Students should use language and explanations which are appropriate for the level of the assessment</a:t>
            </a: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When words are emboldened, they are to emphasise a point so students should take note of this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6202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ECE09-4EBB-056C-B786-393A2A1BD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6 - Performance Data</a:t>
            </a:r>
          </a:p>
        </p:txBody>
      </p:sp>
      <p:sp>
        <p:nvSpPr>
          <p:cNvPr id="4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84CB039F-03C9-B7B7-ADD0-999BEFABE601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D976732-83A5-C357-68E5-D15B997AD7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604225"/>
              </p:ext>
            </p:extLst>
          </p:nvPr>
        </p:nvGraphicFramePr>
        <p:xfrm>
          <a:off x="1664606" y="5209415"/>
          <a:ext cx="7920266" cy="949325"/>
        </p:xfrm>
        <a:graphic>
          <a:graphicData uri="http://schemas.openxmlformats.org/drawingml/2006/table">
            <a:tbl>
              <a:tblPr/>
              <a:tblGrid>
                <a:gridCol w="878504">
                  <a:extLst>
                    <a:ext uri="{9D8B030D-6E8A-4147-A177-3AD203B41FA5}">
                      <a16:colId xmlns:a16="http://schemas.microsoft.com/office/drawing/2014/main" val="2256649322"/>
                    </a:ext>
                  </a:extLst>
                </a:gridCol>
                <a:gridCol w="782418">
                  <a:extLst>
                    <a:ext uri="{9D8B030D-6E8A-4147-A177-3AD203B41FA5}">
                      <a16:colId xmlns:a16="http://schemas.microsoft.com/office/drawing/2014/main" val="2251653969"/>
                    </a:ext>
                  </a:extLst>
                </a:gridCol>
                <a:gridCol w="782418">
                  <a:extLst>
                    <a:ext uri="{9D8B030D-6E8A-4147-A177-3AD203B41FA5}">
                      <a16:colId xmlns:a16="http://schemas.microsoft.com/office/drawing/2014/main" val="761758144"/>
                    </a:ext>
                  </a:extLst>
                </a:gridCol>
                <a:gridCol w="782418">
                  <a:extLst>
                    <a:ext uri="{9D8B030D-6E8A-4147-A177-3AD203B41FA5}">
                      <a16:colId xmlns:a16="http://schemas.microsoft.com/office/drawing/2014/main" val="686748813"/>
                    </a:ext>
                  </a:extLst>
                </a:gridCol>
                <a:gridCol w="782418">
                  <a:extLst>
                    <a:ext uri="{9D8B030D-6E8A-4147-A177-3AD203B41FA5}">
                      <a16:colId xmlns:a16="http://schemas.microsoft.com/office/drawing/2014/main" val="215890571"/>
                    </a:ext>
                  </a:extLst>
                </a:gridCol>
                <a:gridCol w="782418">
                  <a:extLst>
                    <a:ext uri="{9D8B030D-6E8A-4147-A177-3AD203B41FA5}">
                      <a16:colId xmlns:a16="http://schemas.microsoft.com/office/drawing/2014/main" val="3555862870"/>
                    </a:ext>
                  </a:extLst>
                </a:gridCol>
                <a:gridCol w="782418">
                  <a:extLst>
                    <a:ext uri="{9D8B030D-6E8A-4147-A177-3AD203B41FA5}">
                      <a16:colId xmlns:a16="http://schemas.microsoft.com/office/drawing/2014/main" val="4162785980"/>
                    </a:ext>
                  </a:extLst>
                </a:gridCol>
                <a:gridCol w="782418">
                  <a:extLst>
                    <a:ext uri="{9D8B030D-6E8A-4147-A177-3AD203B41FA5}">
                      <a16:colId xmlns:a16="http://schemas.microsoft.com/office/drawing/2014/main" val="1736326473"/>
                    </a:ext>
                  </a:extLst>
                </a:gridCol>
                <a:gridCol w="782418">
                  <a:extLst>
                    <a:ext uri="{9D8B030D-6E8A-4147-A177-3AD203B41FA5}">
                      <a16:colId xmlns:a16="http://schemas.microsoft.com/office/drawing/2014/main" val="3287587332"/>
                    </a:ext>
                  </a:extLst>
                </a:gridCol>
                <a:gridCol w="782418">
                  <a:extLst>
                    <a:ext uri="{9D8B030D-6E8A-4147-A177-3AD203B41FA5}">
                      <a16:colId xmlns:a16="http://schemas.microsoft.com/office/drawing/2014/main" val="706830894"/>
                    </a:ext>
                  </a:extLst>
                </a:gridCol>
              </a:tblGrid>
              <a:tr h="2413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Mean score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Max score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Mean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Edexcel averages: mean scored by candidates achieving grade: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832157"/>
                  </a:ext>
                </a:extLst>
              </a:tr>
              <a:tr h="2413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A*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20236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1028096"/>
                  </a:ext>
                </a:extLst>
              </a:tr>
            </a:tbl>
          </a:graphicData>
        </a:graphic>
      </p:graphicFrame>
      <p:pic>
        <p:nvPicPr>
          <p:cNvPr id="7" name="Picture 6" descr="A graph of a number of blue bars&#10;&#10;Description automatically generated with medium confidence">
            <a:extLst>
              <a:ext uri="{FF2B5EF4-FFF2-40B4-BE49-F238E27FC236}">
                <a16:creationId xmlns:a16="http://schemas.microsoft.com/office/drawing/2014/main" id="{49823133-33E5-3C26-5525-C30C510BEC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0929" y="1648585"/>
            <a:ext cx="6531428" cy="3054043"/>
          </a:xfrm>
          <a:prstGeom prst="rect">
            <a:avLst/>
          </a:prstGeom>
          <a:ln w="25400">
            <a:solidFill>
              <a:srgbClr val="CAD200"/>
            </a:solidFill>
          </a:ln>
        </p:spPr>
      </p:pic>
    </p:spTree>
    <p:extLst>
      <p:ext uri="{BB962C8B-B14F-4D97-AF65-F5344CB8AC3E}">
        <p14:creationId xmlns:p14="http://schemas.microsoft.com/office/powerpoint/2010/main" val="3252629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A735CD5-F3AC-0C40-AB2B-B14F203F2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0795" indent="1270"/>
            <a:r>
              <a:rPr lang="en-GB" dirty="0">
                <a:latin typeface="Arial"/>
                <a:ea typeface="Open Sans"/>
                <a:cs typeface="Arial"/>
              </a:rPr>
              <a:t>Contents - 9ST0_01</a:t>
            </a:r>
            <a:endParaRPr lang="en-US" dirty="0"/>
          </a:p>
        </p:txBody>
      </p:sp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E1043316-5D0E-45E3-68EB-71EF6879BFF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8172553"/>
              </p:ext>
            </p:extLst>
          </p:nvPr>
        </p:nvGraphicFramePr>
        <p:xfrm>
          <a:off x="587041" y="1648688"/>
          <a:ext cx="11345780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6359">
                  <a:extLst>
                    <a:ext uri="{9D8B030D-6E8A-4147-A177-3AD203B41FA5}">
                      <a16:colId xmlns:a16="http://schemas.microsoft.com/office/drawing/2014/main" val="2127517934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3538349083"/>
                    </a:ext>
                  </a:extLst>
                </a:gridCol>
                <a:gridCol w="3479800">
                  <a:extLst>
                    <a:ext uri="{9D8B030D-6E8A-4147-A177-3AD203B41FA5}">
                      <a16:colId xmlns:a16="http://schemas.microsoft.com/office/drawing/2014/main" val="1699079742"/>
                    </a:ext>
                  </a:extLst>
                </a:gridCol>
                <a:gridCol w="1285875">
                  <a:extLst>
                    <a:ext uri="{9D8B030D-6E8A-4147-A177-3AD203B41FA5}">
                      <a16:colId xmlns:a16="http://schemas.microsoft.com/office/drawing/2014/main" val="1051577557"/>
                    </a:ext>
                  </a:extLst>
                </a:gridCol>
                <a:gridCol w="1352550">
                  <a:extLst>
                    <a:ext uri="{9D8B030D-6E8A-4147-A177-3AD203B41FA5}">
                      <a16:colId xmlns:a16="http://schemas.microsoft.com/office/drawing/2014/main" val="1002533025"/>
                    </a:ext>
                  </a:extLst>
                </a:gridCol>
                <a:gridCol w="1247775">
                  <a:extLst>
                    <a:ext uri="{9D8B030D-6E8A-4147-A177-3AD203B41FA5}">
                      <a16:colId xmlns:a16="http://schemas.microsoft.com/office/drawing/2014/main" val="4072090311"/>
                    </a:ext>
                  </a:extLst>
                </a:gridCol>
                <a:gridCol w="1874421">
                  <a:extLst>
                    <a:ext uri="{9D8B030D-6E8A-4147-A177-3AD203B41FA5}">
                      <a16:colId xmlns:a16="http://schemas.microsoft.com/office/drawing/2014/main" val="1790269248"/>
                    </a:ext>
                  </a:extLst>
                </a:gridCol>
              </a:tblGrid>
              <a:tr h="320534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Question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marks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Topic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Candidate Response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Examiner Comments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Key Takeaways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Performance Data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36252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2" action="ppaction://hlinksldjump"/>
                        </a:rPr>
                        <a:t>9ST0_01 Q03</a:t>
                      </a:r>
                      <a:endParaRPr lang="en-GB" sz="16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hlinkClick r:id="" action="ppaction://noactio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Experimental design and binomial distribution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 action="ppaction://hlinksldjump"/>
                        </a:rPr>
                        <a:t>A </a:t>
                      </a:r>
                      <a:r>
                        <a:rPr lang="en-GB" sz="1600" b="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</a:t>
                      </a:r>
                      <a:r>
                        <a:rPr lang="en-GB" sz="1600" b="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4" action="ppaction://hlinksldjump"/>
                        </a:rPr>
                        <a:t>B </a:t>
                      </a:r>
                      <a:r>
                        <a:rPr lang="en-GB" sz="1600" b="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</a:t>
                      </a:r>
                      <a:r>
                        <a:rPr lang="en-GB" sz="1600" b="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5" action="ppaction://hlinksldjump"/>
                        </a:rPr>
                        <a:t>C</a:t>
                      </a:r>
                      <a:endParaRPr lang="en-GB" sz="1600" b="0" kern="12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  <a:hlinkClick r:id="rId6" action="ppaction://hlinksldjump"/>
                        </a:rPr>
                        <a:t></a:t>
                      </a:r>
                      <a:endParaRPr lang="en-GB" sz="1600" b="0" kern="12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Segoe UI Symbol" panose="020B0502040204020203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</a:t>
                      </a:r>
                      <a:endParaRPr lang="en-GB" sz="1600" b="0" kern="12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600" b="0" kern="12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74001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sldjump"/>
                        </a:rPr>
                        <a:t>9ST0_01 Q05</a:t>
                      </a:r>
                      <a:endParaRPr lang="en-GB" sz="16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hlinkClick r:id="" action="ppaction://noactio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Numerical measures, corelation and sampling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9" action="ppaction://hlinksldjump"/>
                        </a:rPr>
                        <a:t>A </a:t>
                      </a:r>
                      <a:r>
                        <a:rPr lang="en-GB" sz="1600" b="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</a:t>
                      </a:r>
                      <a:r>
                        <a:rPr lang="en-GB" sz="1600" b="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10" action="ppaction://hlinksldjump"/>
                        </a:rPr>
                        <a:t>B </a:t>
                      </a:r>
                      <a:r>
                        <a:rPr lang="en-GB" sz="1600" b="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</a:t>
                      </a:r>
                      <a:r>
                        <a:rPr lang="en-GB" sz="1600" b="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11" action="ppaction://hlinksldjump"/>
                        </a:rPr>
                        <a:t>C</a:t>
                      </a:r>
                      <a:endParaRPr lang="en-GB" sz="1600" b="0" kern="12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  <a:hlinkClick r:id="rId12" action="ppaction://hlinksldjump"/>
                        </a:rPr>
                        <a:t></a:t>
                      </a:r>
                      <a:endParaRPr lang="en-GB" sz="1600" b="0" kern="12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Segoe UI Symbol" panose="020B0502040204020203" pitchFamily="34" charset="0"/>
                          <a:cs typeface="Arial" panose="020B0604020202020204" pitchFamily="34" charset="0"/>
                          <a:hlinkClick r:id="rId13" action="ppaction://hlinksldjump"/>
                        </a:rPr>
                        <a:t></a:t>
                      </a:r>
                      <a:endParaRPr lang="en-GB" sz="1600" b="0" kern="12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600" b="0" kern="12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5910119"/>
                  </a:ext>
                </a:extLst>
              </a:tr>
              <a:tr h="2258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14" action="ppaction://hlinksldjump"/>
                        </a:rPr>
                        <a:t>9ST0_01 Q06</a:t>
                      </a:r>
                      <a:endParaRPr lang="en-GB" sz="16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hlinkClick r:id="" action="ppaction://noactio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Probability distributions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15" action="ppaction://hlinksldjump"/>
                        </a:rPr>
                        <a:t>A </a:t>
                      </a:r>
                      <a:r>
                        <a:rPr lang="en-GB" sz="1600" b="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</a:t>
                      </a:r>
                      <a:r>
                        <a:rPr lang="en-GB" sz="1600" b="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16" action="ppaction://hlinksldjump"/>
                        </a:rPr>
                        <a:t>B </a:t>
                      </a:r>
                      <a:r>
                        <a:rPr lang="en-GB" sz="1600" b="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</a:t>
                      </a:r>
                      <a:r>
                        <a:rPr lang="en-GB" sz="1600" b="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17" action="ppaction://hlinksldjump"/>
                        </a:rPr>
                        <a:t>C</a:t>
                      </a:r>
                      <a:endParaRPr lang="en-GB" sz="1600" b="0" kern="12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  <a:hlinkClick r:id="rId18" action="ppaction://hlinksldjump"/>
                        </a:rPr>
                        <a:t></a:t>
                      </a:r>
                      <a:endParaRPr lang="en-GB" sz="1600" b="0" kern="12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kern="1200" dirty="0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ea typeface="Segoe UI Symbol" panose="020B0502040204020203" pitchFamily="34" charset="0"/>
                          <a:cs typeface="Arial" panose="020B0604020202020204" pitchFamily="34" charset="0"/>
                          <a:hlinkClick r:id="rId19" action="ppaction://hlinksldjump"/>
                        </a:rPr>
                        <a:t></a:t>
                      </a:r>
                      <a:endParaRPr lang="en-GB" sz="1600" b="0" kern="12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5670240"/>
                  </a:ext>
                </a:extLst>
              </a:tr>
            </a:tbl>
          </a:graphicData>
        </a:graphic>
      </p:graphicFrame>
      <p:sp>
        <p:nvSpPr>
          <p:cNvPr id="3" name="Rectangle: Rounded Corners 2">
            <a:hlinkClick r:id="rId20" action="ppaction://hlinksldjump"/>
            <a:extLst>
              <a:ext uri="{FF2B5EF4-FFF2-40B4-BE49-F238E27FC236}">
                <a16:creationId xmlns:a16="http://schemas.microsoft.com/office/drawing/2014/main" id="{18CCF279-B581-E1C6-D824-0C52AAB26236}"/>
              </a:ext>
            </a:extLst>
          </p:cNvPr>
          <p:cNvSpPr/>
          <p:nvPr/>
        </p:nvSpPr>
        <p:spPr>
          <a:xfrm>
            <a:off x="11434194" y="71307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ymbol" panose="020B0502040204020203" pitchFamily="34" charset="0"/>
                <a:ea typeface="Segoe UI Symbol" panose="020B0502040204020203" pitchFamily="34" charset="0"/>
                <a:cs typeface="+mn-cs"/>
              </a:rPr>
              <a:t>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 descr="P92C1T6#yIS1">
            <a:hlinkClick r:id="rId21" action="ppaction://hlinksldjump"/>
            <a:extLst>
              <a:ext uri="{FF2B5EF4-FFF2-40B4-BE49-F238E27FC236}">
                <a16:creationId xmlns:a16="http://schemas.microsoft.com/office/drawing/2014/main" id="{68DADE9D-E777-E2E6-307B-BEC2BB5DD7EF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8732" y="2339833"/>
            <a:ext cx="292735" cy="249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P92C1T6#yIS1">
            <a:hlinkClick r:id="rId23" action="ppaction://hlinksldjump"/>
            <a:extLst>
              <a:ext uri="{FF2B5EF4-FFF2-40B4-BE49-F238E27FC236}">
                <a16:creationId xmlns:a16="http://schemas.microsoft.com/office/drawing/2014/main" id="{164E21E6-9087-543F-C653-0C0479A8881A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8732" y="2929907"/>
            <a:ext cx="292735" cy="249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P92C1T6#yIS1">
            <a:hlinkClick r:id="rId24" action="ppaction://hlinksldjump"/>
            <a:extLst>
              <a:ext uri="{FF2B5EF4-FFF2-40B4-BE49-F238E27FC236}">
                <a16:creationId xmlns:a16="http://schemas.microsoft.com/office/drawing/2014/main" id="{D72C5E19-0B6B-9B7B-B73E-3D14FBD1602C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8732" y="3519981"/>
            <a:ext cx="292735" cy="2495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4304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4EFD763-F597-49B9-134F-8A66E8B53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9ST0-01</a:t>
            </a:r>
            <a:br>
              <a:rPr lang="en-US" dirty="0"/>
            </a:br>
            <a:r>
              <a:rPr lang="en-US" dirty="0"/>
              <a:t>Question 3</a:t>
            </a:r>
          </a:p>
        </p:txBody>
      </p:sp>
    </p:spTree>
    <p:extLst>
      <p:ext uri="{BB962C8B-B14F-4D97-AF65-F5344CB8AC3E}">
        <p14:creationId xmlns:p14="http://schemas.microsoft.com/office/powerpoint/2010/main" val="2697415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483FC-0237-E424-E218-F3C2D076B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924" y="343824"/>
            <a:ext cx="10699007" cy="1122300"/>
          </a:xfrm>
        </p:spPr>
        <p:txBody>
          <a:bodyPr/>
          <a:lstStyle/>
          <a:p>
            <a:r>
              <a:rPr lang="en-US" dirty="0"/>
              <a:t>Question 3</a:t>
            </a:r>
          </a:p>
        </p:txBody>
      </p:sp>
      <p:sp>
        <p:nvSpPr>
          <p:cNvPr id="17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5865B4F8-A539-EB38-7F2F-200A6BC7B019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  <p:pic>
        <p:nvPicPr>
          <p:cNvPr id="5" name="Picture 4" descr="A paper with text on it&#10;&#10;Description automatically generated">
            <a:extLst>
              <a:ext uri="{FF2B5EF4-FFF2-40B4-BE49-F238E27FC236}">
                <a16:creationId xmlns:a16="http://schemas.microsoft.com/office/drawing/2014/main" id="{DF31F96F-C9CF-CE6E-D47B-6C4F4CF99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3192" y="1466124"/>
            <a:ext cx="6388100" cy="4775200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269966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483FC-0237-E424-E218-F3C2D076B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3 - Student responses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0E8FCF-9947-F382-347A-A5DDCC3374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605824"/>
              </p:ext>
            </p:extLst>
          </p:nvPr>
        </p:nvGraphicFramePr>
        <p:xfrm>
          <a:off x="4146810" y="1551403"/>
          <a:ext cx="3561403" cy="330200"/>
        </p:xfrm>
        <a:graphic>
          <a:graphicData uri="http://schemas.openxmlformats.org/drawingml/2006/table">
            <a:tbl>
              <a:tblPr firstRow="1" firstCol="1" bandRow="1"/>
              <a:tblGrid>
                <a:gridCol w="398490">
                  <a:extLst>
                    <a:ext uri="{9D8B030D-6E8A-4147-A177-3AD203B41FA5}">
                      <a16:colId xmlns:a16="http://schemas.microsoft.com/office/drawing/2014/main" val="1240707253"/>
                    </a:ext>
                  </a:extLst>
                </a:gridCol>
                <a:gridCol w="3162913">
                  <a:extLst>
                    <a:ext uri="{9D8B030D-6E8A-4147-A177-3AD203B41FA5}">
                      <a16:colId xmlns:a16="http://schemas.microsoft.com/office/drawing/2014/main" val="3491166470"/>
                    </a:ext>
                  </a:extLst>
                </a:gridCol>
              </a:tblGrid>
              <a:tr h="330200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GB" sz="1100" dirty="0">
                          <a:solidFill>
                            <a:srgbClr val="003057"/>
                          </a:solidFill>
                          <a:effectLst/>
                          <a:highlight>
                            <a:srgbClr val="BFBFBF"/>
                          </a:highlight>
                          <a:latin typeface="Open Sans Bold"/>
                          <a:ea typeface="Calibri" panose="020F0502020204030204" pitchFamily="34" charset="0"/>
                          <a:cs typeface="Open Sans" panose="020B0606030504020204" pitchFamily="34" charset="0"/>
                        </a:rPr>
                        <a:t> </a:t>
                      </a:r>
                      <a:endParaRPr lang="en-GB" sz="11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</a:pPr>
                      <a:r>
                        <a:rPr lang="en-GB" sz="1400" b="1" dirty="0">
                          <a:solidFill>
                            <a:srgbClr val="003057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Question 3 - Response A</a:t>
                      </a:r>
                      <a:endParaRPr lang="en-GB" sz="1400" b="1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27424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D3AFA3FE-6141-1DF2-684A-BEAF99643C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9179" y="1551403"/>
            <a:ext cx="314476" cy="330200"/>
          </a:xfrm>
          <a:prstGeom prst="rect">
            <a:avLst/>
          </a:prstGeom>
        </p:spPr>
      </p:pic>
      <p:pic>
        <p:nvPicPr>
          <p:cNvPr id="7" name="Picture 6" descr="A close-up of a paper&#10;&#10;Description automatically generated">
            <a:extLst>
              <a:ext uri="{FF2B5EF4-FFF2-40B4-BE49-F238E27FC236}">
                <a16:creationId xmlns:a16="http://schemas.microsoft.com/office/drawing/2014/main" id="{4A8DD258-6DAC-DBD7-8944-531362D1BF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756" y="1749973"/>
            <a:ext cx="3669789" cy="4749700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10" name="Picture 9" descr="A paper with writing on it&#10;&#10;Description automatically generated">
            <a:extLst>
              <a:ext uri="{FF2B5EF4-FFF2-40B4-BE49-F238E27FC236}">
                <a16:creationId xmlns:a16="http://schemas.microsoft.com/office/drawing/2014/main" id="{1D6779FF-C679-0AEE-9096-800DAC3428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3393" y="2690208"/>
            <a:ext cx="4025213" cy="2859253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12" name="Picture 11" descr="A close-up of a paper&#10;&#10;Description automatically generated">
            <a:extLst>
              <a:ext uri="{FF2B5EF4-FFF2-40B4-BE49-F238E27FC236}">
                <a16:creationId xmlns:a16="http://schemas.microsoft.com/office/drawing/2014/main" id="{B2B3E8EC-2B82-1E00-6379-C76D5BC044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34454" y="3121572"/>
            <a:ext cx="3724604" cy="1865428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5" name="Rectangle: Rounded Corners 3">
            <a:hlinkClick r:id="rId7" action="ppaction://hlinksldjump"/>
            <a:extLst>
              <a:ext uri="{FF2B5EF4-FFF2-40B4-BE49-F238E27FC236}">
                <a16:creationId xmlns:a16="http://schemas.microsoft.com/office/drawing/2014/main" id="{7B9E9184-4DC0-DB96-01CE-E5AEB6993DEA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8153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483FC-0237-E424-E218-F3C2D076B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3 - Student responses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1A58891-29F0-DEA1-4CAA-6EBCA1FD65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241038"/>
              </p:ext>
            </p:extLst>
          </p:nvPr>
        </p:nvGraphicFramePr>
        <p:xfrm>
          <a:off x="3236878" y="1716503"/>
          <a:ext cx="3561403" cy="330200"/>
        </p:xfrm>
        <a:graphic>
          <a:graphicData uri="http://schemas.openxmlformats.org/drawingml/2006/table">
            <a:tbl>
              <a:tblPr firstRow="1" firstCol="1" bandRow="1"/>
              <a:tblGrid>
                <a:gridCol w="398490">
                  <a:extLst>
                    <a:ext uri="{9D8B030D-6E8A-4147-A177-3AD203B41FA5}">
                      <a16:colId xmlns:a16="http://schemas.microsoft.com/office/drawing/2014/main" val="1240707253"/>
                    </a:ext>
                  </a:extLst>
                </a:gridCol>
                <a:gridCol w="3162913">
                  <a:extLst>
                    <a:ext uri="{9D8B030D-6E8A-4147-A177-3AD203B41FA5}">
                      <a16:colId xmlns:a16="http://schemas.microsoft.com/office/drawing/2014/main" val="3491166470"/>
                    </a:ext>
                  </a:extLst>
                </a:gridCol>
              </a:tblGrid>
              <a:tr h="330200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</a:pPr>
                      <a:r>
                        <a:rPr lang="en-GB" sz="1100" dirty="0">
                          <a:solidFill>
                            <a:srgbClr val="003057"/>
                          </a:solidFill>
                          <a:effectLst/>
                          <a:highlight>
                            <a:srgbClr val="BFBFBF"/>
                          </a:highlight>
                          <a:latin typeface="Open Sans Bold"/>
                          <a:ea typeface="Calibri" panose="020F0502020204030204" pitchFamily="34" charset="0"/>
                          <a:cs typeface="Open Sans" panose="020B0606030504020204" pitchFamily="34" charset="0"/>
                        </a:rPr>
                        <a:t> </a:t>
                      </a:r>
                      <a:endParaRPr lang="en-GB" sz="11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0"/>
                        </a:spcBef>
                      </a:pPr>
                      <a:r>
                        <a:rPr lang="en-GB" sz="1400" b="1" dirty="0">
                          <a:solidFill>
                            <a:srgbClr val="003057"/>
                          </a:solidFill>
                          <a:effectLst/>
                          <a:latin typeface="Open Sans" panose="020B06060305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Question 3 - Response B</a:t>
                      </a:r>
                      <a:endParaRPr lang="en-GB" sz="1400" b="1" dirty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274240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4BBFBA92-4D8F-31D4-CA76-17FD728EF2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144" y="1716503"/>
            <a:ext cx="314476" cy="330200"/>
          </a:xfrm>
          <a:prstGeom prst="rect">
            <a:avLst/>
          </a:prstGeom>
        </p:spPr>
      </p:pic>
      <p:pic>
        <p:nvPicPr>
          <p:cNvPr id="4" name="Picture 3" descr="A close-up of a paper&#10;&#10;Description automatically generated">
            <a:extLst>
              <a:ext uri="{FF2B5EF4-FFF2-40B4-BE49-F238E27FC236}">
                <a16:creationId xmlns:a16="http://schemas.microsoft.com/office/drawing/2014/main" id="{D9AD908F-7030-1C9A-C626-1FF04526C2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751" y="2490952"/>
            <a:ext cx="4295421" cy="3705280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7" name="Picture 6" descr="A test paper with writing on it&#10;&#10;Description automatically generated">
            <a:extLst>
              <a:ext uri="{FF2B5EF4-FFF2-40B4-BE49-F238E27FC236}">
                <a16:creationId xmlns:a16="http://schemas.microsoft.com/office/drawing/2014/main" id="{ED8DA536-5586-5B9B-C051-1202DE7B49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0571" y="3132955"/>
            <a:ext cx="3437140" cy="1678343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13" name="Picture 12" descr="A close-up of a test&#10;&#10;Description automatically generated">
            <a:extLst>
              <a:ext uri="{FF2B5EF4-FFF2-40B4-BE49-F238E27FC236}">
                <a16:creationId xmlns:a16="http://schemas.microsoft.com/office/drawing/2014/main" id="{BDC3C793-0821-C9D1-EB77-6B416CEDF5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45111" y="2490952"/>
            <a:ext cx="3437140" cy="3109748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3" name="Rectangle: Rounded Corners 3">
            <a:hlinkClick r:id="rId7" action="ppaction://hlinksldjump"/>
            <a:extLst>
              <a:ext uri="{FF2B5EF4-FFF2-40B4-BE49-F238E27FC236}">
                <a16:creationId xmlns:a16="http://schemas.microsoft.com/office/drawing/2014/main" id="{75611A79-E279-577E-97D6-C7D6CFD34E18}"/>
              </a:ext>
            </a:extLst>
          </p:cNvPr>
          <p:cNvSpPr/>
          <p:nvPr/>
        </p:nvSpPr>
        <p:spPr>
          <a:xfrm>
            <a:off x="11376347" y="161364"/>
            <a:ext cx="654342" cy="3649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Segoe UI Symbol" panose="020B0502040204020203" pitchFamily="34" charset="0"/>
                <a:ea typeface="Segoe UI Symbol" panose="020B0502040204020203" pitchFamily="34" charset="0"/>
              </a:rPr>
              <a:t>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416541"/>
      </p:ext>
    </p:extLst>
  </p:cSld>
  <p:clrMapOvr>
    <a:masterClrMapping/>
  </p:clrMapOvr>
</p:sld>
</file>

<file path=ppt/theme/theme1.xml><?xml version="1.0" encoding="utf-8"?>
<a:theme xmlns:a="http://schemas.openxmlformats.org/drawingml/2006/main" name="Pearson Edexcel GCSE Statistic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athematics in Context (Level 3 Core Maths)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earson Edexcel A Level Further Mathematic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earson Edexcel A Level Mathematic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PDA_Circl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PDA_Core_Content_option_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PDA_Core_Content_option_2">
  <a:themeElements>
    <a:clrScheme name="Custom 5">
      <a:dk1>
        <a:srgbClr val="000000"/>
      </a:dk1>
      <a:lt1>
        <a:srgbClr val="FFFFFF"/>
      </a:lt1>
      <a:dk2>
        <a:srgbClr val="94E6E9"/>
      </a:dk2>
      <a:lt2>
        <a:srgbClr val="003057"/>
      </a:lt2>
      <a:accent1>
        <a:srgbClr val="9D007E"/>
      </a:accent1>
      <a:accent2>
        <a:srgbClr val="FFBA1C"/>
      </a:accent2>
      <a:accent3>
        <a:srgbClr val="12B2A6"/>
      </a:accent3>
      <a:accent4>
        <a:srgbClr val="FF7579"/>
      </a:accent4>
      <a:accent5>
        <a:srgbClr val="003057"/>
      </a:accent5>
      <a:accent6>
        <a:srgbClr val="94E5E9"/>
      </a:accent6>
      <a:hlink>
        <a:srgbClr val="002F57"/>
      </a:hlink>
      <a:folHlink>
        <a:srgbClr val="002F5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37093ce-74a9-4ead-ba34-b65f3c860946">
      <UserInfo>
        <DisplayName>Edward Stratton</DisplayName>
        <AccountId>3250</AccountId>
        <AccountType/>
      </UserInfo>
      <UserInfo>
        <DisplayName>Isobel Oakley</DisplayName>
        <AccountId>5239</AccountId>
        <AccountType/>
      </UserInfo>
      <UserInfo>
        <DisplayName>Stuart Bullock</DisplayName>
        <AccountId>417</AccountId>
        <AccountType/>
      </UserInfo>
    </SharedWithUsers>
    <MediaLengthInSeconds xmlns="aef15915-1ad9-4df2-a051-24e841bbfed3" xsi:nil="true"/>
    <TaxCatchAll xmlns="d37093ce-74a9-4ead-ba34-b65f3c860946" xsi:nil="true"/>
    <lcf76f155ced4ddcb4097134ff3c332f xmlns="aef15915-1ad9-4df2-a051-24e841bbfed3">
      <Terms xmlns="http://schemas.microsoft.com/office/infopath/2007/PartnerControls"/>
    </lcf76f155ced4ddcb4097134ff3c332f>
    <Notes xmlns="aef15915-1ad9-4df2-a051-24e841bbfed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45BF2C8BA29D4CA1CF1B28CB215945" ma:contentTypeVersion="19" ma:contentTypeDescription="Create a new document." ma:contentTypeScope="" ma:versionID="0d67a8d1b785bec0404cdbd453e48eeb">
  <xsd:schema xmlns:xsd="http://www.w3.org/2001/XMLSchema" xmlns:xs="http://www.w3.org/2001/XMLSchema" xmlns:p="http://schemas.microsoft.com/office/2006/metadata/properties" xmlns:ns2="aef15915-1ad9-4df2-a051-24e841bbfed3" xmlns:ns3="d37093ce-74a9-4ead-ba34-b65f3c860946" targetNamespace="http://schemas.microsoft.com/office/2006/metadata/properties" ma:root="true" ma:fieldsID="08c09c95634f2274e93ec9b190c7bd67" ns2:_="" ns3:_="">
    <xsd:import namespace="aef15915-1ad9-4df2-a051-24e841bbfed3"/>
    <xsd:import namespace="d37093ce-74a9-4ead-ba34-b65f3c86094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Note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f15915-1ad9-4df2-a051-24e841bbfe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6342d94-4a90-4c9b-8c88-cb4c8647e9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Notes" ma:index="25" nillable="true" ma:displayName="Notes" ma:description="Vetter sign off form &#10;GQA sign off form &#10;GQ Product sign off form " ma:format="Dropdown" ma:internalName="Notes">
      <xsd:simpleType>
        <xsd:restriction base="dms:Text">
          <xsd:maxLength value="255"/>
        </xsd:restriction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093ce-74a9-4ead-ba34-b65f3c86094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22bfb47-b343-4f7d-a980-7fefbfad0168}" ma:internalName="TaxCatchAll" ma:showField="CatchAllData" ma:web="d37093ce-74a9-4ead-ba34-b65f3c86094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EBF9A96-08E5-4821-A629-2FFDF490C02E}">
  <ds:schemaRefs>
    <ds:schemaRef ds:uri="http://www.w3.org/XML/1998/namespace"/>
    <ds:schemaRef ds:uri="http://schemas.microsoft.com/office/2006/metadata/properties"/>
    <ds:schemaRef ds:uri="aef15915-1ad9-4df2-a051-24e841bbfed3"/>
    <ds:schemaRef ds:uri="http://purl.org/dc/elements/1.1/"/>
    <ds:schemaRef ds:uri="http://purl.org/dc/terms/"/>
    <ds:schemaRef ds:uri="d37093ce-74a9-4ead-ba34-b65f3c860946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D55784-C653-44C0-94EF-E23260E3F2E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ef15915-1ad9-4df2-a051-24e841bbfed3"/>
    <ds:schemaRef ds:uri="d37093ce-74a9-4ead-ba34-b65f3c86094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7C1F467-6CED-422F-9840-4A1E7063CA1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8cc434d7-97d0-47d3-b5c5-14fe0e33e34b}" enabled="0" method="" siteId="{8cc434d7-97d0-47d3-b5c5-14fe0e33e34b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6087</TotalTime>
  <Words>3447</Words>
  <Application>Microsoft Office PowerPoint</Application>
  <PresentationFormat>Widescreen</PresentationFormat>
  <Paragraphs>542</Paragraphs>
  <Slides>43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43</vt:i4>
      </vt:variant>
    </vt:vector>
  </HeadingPairs>
  <TitlesOfParts>
    <vt:vector size="56" baseType="lpstr">
      <vt:lpstr>Aptos</vt:lpstr>
      <vt:lpstr>Arial</vt:lpstr>
      <vt:lpstr>Calibri</vt:lpstr>
      <vt:lpstr>Open Sans</vt:lpstr>
      <vt:lpstr>Open Sans Bold</vt:lpstr>
      <vt:lpstr>Segoe UI Symbol</vt:lpstr>
      <vt:lpstr>Pearson Edexcel GCSE Statistics</vt:lpstr>
      <vt:lpstr>Mathematics in Context (Level 3 Core Maths)</vt:lpstr>
      <vt:lpstr>Pearson Edexcel A Level Further Mathematics</vt:lpstr>
      <vt:lpstr>Pearson Edexcel A Level Mathematics</vt:lpstr>
      <vt:lpstr>PDA_Circles</vt:lpstr>
      <vt:lpstr>PDA_Core_Content_option_1</vt:lpstr>
      <vt:lpstr>PDA_Core_Content_option_2</vt:lpstr>
      <vt:lpstr>A Level Statistics</vt:lpstr>
      <vt:lpstr>About this presentation</vt:lpstr>
      <vt:lpstr>PowerPoint Presentation</vt:lpstr>
      <vt:lpstr>Supporting documents</vt:lpstr>
      <vt:lpstr>Contents - 9ST0_01</vt:lpstr>
      <vt:lpstr>9ST0-01 Question 3</vt:lpstr>
      <vt:lpstr>Question 3</vt:lpstr>
      <vt:lpstr>Question 3 - Student responses</vt:lpstr>
      <vt:lpstr>Question 3 - Student responses</vt:lpstr>
      <vt:lpstr>Question 3 - Student responses</vt:lpstr>
      <vt:lpstr>Question 3 and Mark Scheme</vt:lpstr>
      <vt:lpstr>PowerPoint Presentation</vt:lpstr>
      <vt:lpstr>PowerPoint Presentation</vt:lpstr>
      <vt:lpstr>PowerPoint Presentation</vt:lpstr>
      <vt:lpstr>Question 3 – Examiner Comments</vt:lpstr>
      <vt:lpstr>Question 3 – Key Takeaways</vt:lpstr>
      <vt:lpstr>Question 3 – Performance Data</vt:lpstr>
      <vt:lpstr>9ST0-01 Question 5</vt:lpstr>
      <vt:lpstr>Question 5</vt:lpstr>
      <vt:lpstr>Question 5 - Student Responses</vt:lpstr>
      <vt:lpstr>Question 5 - Student Responses</vt:lpstr>
      <vt:lpstr>Question 5 - Student Responses</vt:lpstr>
      <vt:lpstr>Question 5 and Mark Scheme</vt:lpstr>
      <vt:lpstr>PowerPoint Presentation</vt:lpstr>
      <vt:lpstr>PowerPoint Presentation</vt:lpstr>
      <vt:lpstr>PowerPoint Presentation</vt:lpstr>
      <vt:lpstr>Question 5 - Examiner Comments</vt:lpstr>
      <vt:lpstr>Question 5 - Key Takeaways</vt:lpstr>
      <vt:lpstr>Question 5 - Performance Data</vt:lpstr>
      <vt:lpstr>9ST0-01 Question 6</vt:lpstr>
      <vt:lpstr>Question 6</vt:lpstr>
      <vt:lpstr>Question 6 - Student Responses</vt:lpstr>
      <vt:lpstr>Question 6 - Student Responses</vt:lpstr>
      <vt:lpstr>Question 6 - Student Responses</vt:lpstr>
      <vt:lpstr>Question 6 and Mark Scheme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 6 - Examiner Comments</vt:lpstr>
      <vt:lpstr>Question 6 - Key Takeaways</vt:lpstr>
      <vt:lpstr>Question 6 - Performance Data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Charlett, Marc</dc:creator>
  <cp:lastModifiedBy>Stuart Bullock</cp:lastModifiedBy>
  <cp:revision>555</cp:revision>
  <dcterms:created xsi:type="dcterms:W3CDTF">2021-11-09T10:57:38Z</dcterms:created>
  <dcterms:modified xsi:type="dcterms:W3CDTF">2024-09-24T07:32:40Z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0x010100D545BF2C8BA29D4CA1CF1B28CB215945</vt:lpwstr>
  </property>
  <property fmtid="{D5CDD505-2E9C-101B-9397-08002B2CF9AE}" pid="3" name="Order">
    <vt:r8>2836100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riggerFlowInfo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MediaServiceImageTags">
    <vt:lpwstr/>
  </property>
</Properties>
</file>